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94" r:id="rId3"/>
    <p:sldId id="29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F5F2"/>
    <a:srgbClr val="B149AA"/>
    <a:srgbClr val="4C89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58"/>
  </p:normalViewPr>
  <p:slideViewPr>
    <p:cSldViewPr snapToGrid="0" snapToObjects="1">
      <p:cViewPr varScale="1">
        <p:scale>
          <a:sx n="121" d="100"/>
          <a:sy n="121" d="100"/>
        </p:scale>
        <p:origin x="13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de-DE"/>
              <a:t>Mastertitelformat bearbeiten</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11/11/20</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nhalt, Bild und Beschriftung">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de-DE"/>
              <a:t>Mastertitelformat bearbeiten</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7D290233-0DD1-4A80-BB1E-9ADC3556DBB6}" type="datetimeFigureOut">
              <a:rPr lang="en-US" smtClean="0"/>
              <a:t>11/11/20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de-DE"/>
              <a:t>Bild auf Platzhalter ziehen oder durch Klicken auf Symbol hinzufügen</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de-DE"/>
              <a:t>Mastertitelformat bearbeiten</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auf Platzhalter ziehen oder durch Klicken auf Symbol hinzufügen</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de-DE"/>
              <a:t>Mastertextformat bearbeiten</a:t>
            </a:r>
          </a:p>
        </p:txBody>
      </p:sp>
      <p:sp>
        <p:nvSpPr>
          <p:cNvPr id="5" name="Date Placeholder 4"/>
          <p:cNvSpPr>
            <a:spLocks noGrp="1"/>
          </p:cNvSpPr>
          <p:nvPr>
            <p:ph type="dt" sz="half" idx="10"/>
          </p:nvPr>
        </p:nvSpPr>
        <p:spPr/>
        <p:txBody>
          <a:bodyPr/>
          <a:lstStyle/>
          <a:p>
            <a:fld id="{7D290233-0DD1-4A80-BB1E-9ADC3556DBB6}" type="datetimeFigureOut">
              <a:rPr lang="en-US" smtClean="0"/>
              <a:t>11/11/20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über Beschriftung">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de-DE"/>
              <a:t>Mastertitelformat bearbeiten</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auf Platzhalter ziehen oder durch Klicken auf Symbol hinzufügen</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de-DE"/>
              <a:t>Mastertextformat bearbeiten</a:t>
            </a:r>
          </a:p>
        </p:txBody>
      </p:sp>
      <p:sp>
        <p:nvSpPr>
          <p:cNvPr id="5" name="Date Placeholder 4"/>
          <p:cNvSpPr>
            <a:spLocks noGrp="1"/>
          </p:cNvSpPr>
          <p:nvPr>
            <p:ph type="dt" sz="half" idx="10"/>
          </p:nvPr>
        </p:nvSpPr>
        <p:spPr/>
        <p:txBody>
          <a:bodyPr/>
          <a:lstStyle/>
          <a:p>
            <a:fld id="{7D290233-0DD1-4A80-BB1E-9ADC3556DBB6}" type="datetimeFigureOut">
              <a:rPr lang="en-US" smtClean="0"/>
              <a:t>11/11/20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de-DE"/>
              <a:t>Mastertitelformat bearbeiten</a:t>
            </a:r>
            <a:endParaRPr/>
          </a:p>
        </p:txBody>
      </p:sp>
      <p:sp>
        <p:nvSpPr>
          <p:cNvPr id="3" name="Vertical Text Placeholder 2"/>
          <p:cNvSpPr>
            <a:spLocks noGrp="1"/>
          </p:cNvSpPr>
          <p:nvPr>
            <p:ph type="body" orient="vert" idx="1"/>
          </p:nvPr>
        </p:nvSpPr>
        <p:spPr/>
        <p:txBody>
          <a:bodyPr vert="eaVert"/>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11/11/20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de-DE"/>
              <a:t>Mastertitelformat bearbeiten</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11/11/20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de-DE"/>
              <a:t>Mastertitelformat bearbeiten</a:t>
            </a:r>
            <a:endParaRPr/>
          </a:p>
        </p:txBody>
      </p:sp>
      <p:sp>
        <p:nvSpPr>
          <p:cNvPr id="3" name="Content Placeholder 2"/>
          <p:cNvSpPr>
            <a:spLocks noGrp="1"/>
          </p:cNvSpPr>
          <p:nvPr>
            <p:ph idx="1"/>
          </p:nvPr>
        </p:nvSpPr>
        <p:spPr/>
        <p:txBody>
          <a:bodyPr/>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11/11/20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folie mit Bild">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de-DE"/>
              <a:t>Mastertitelformat bearbeiten</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11/11/20</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de-DE"/>
              <a:t>Bild auf Platzhalter ziehen oder durch Klicken auf Symbol hinzufügen</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de-DE"/>
              <a:t>Mastertitelformat bearbeiten</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7D290233-0DD1-4A80-BB1E-9ADC3556DBB6}" type="datetimeFigureOut">
              <a:rPr lang="en-US" smtClean="0"/>
              <a:t>11/11/20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de-DE"/>
              <a:t>Mastertitelformat bearbeiten</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11/11/20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de-DE"/>
              <a:t>Mastertitelformat bearbeiten</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11/11/20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de-DE"/>
              <a:t>Mastertitelformat bearbeiten</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11/11/20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11/11/20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de-DE"/>
              <a:t>Mastertitelformat bearbeiten</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de-DE"/>
              <a:t>Mastertextformat bearbeiten</a:t>
            </a:r>
          </a:p>
        </p:txBody>
      </p:sp>
      <p:sp>
        <p:nvSpPr>
          <p:cNvPr id="5" name="Date Placeholder 4"/>
          <p:cNvSpPr>
            <a:spLocks noGrp="1"/>
          </p:cNvSpPr>
          <p:nvPr>
            <p:ph type="dt" sz="half" idx="10"/>
          </p:nvPr>
        </p:nvSpPr>
        <p:spPr/>
        <p:txBody>
          <a:bodyPr/>
          <a:lstStyle/>
          <a:p>
            <a:fld id="{7D290233-0DD1-4A80-BB1E-9ADC3556DBB6}" type="datetimeFigureOut">
              <a:rPr lang="en-US" smtClean="0"/>
              <a:t>11/11/20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de-DE"/>
              <a:t>Mastertitelformat bearbeiten</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11/11/20</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‹Nr.›</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hundecompany.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feld 19"/>
          <p:cNvSpPr txBox="1"/>
          <p:nvPr/>
        </p:nvSpPr>
        <p:spPr>
          <a:xfrm>
            <a:off x="232035" y="138555"/>
            <a:ext cx="8654657" cy="1138773"/>
          </a:xfrm>
          <a:prstGeom prst="rect">
            <a:avLst/>
          </a:prstGeom>
          <a:solidFill>
            <a:srgbClr val="B9F5F2"/>
          </a:solidFill>
        </p:spPr>
        <p:txBody>
          <a:bodyPr wrap="square" rtlCol="0">
            <a:spAutoFit/>
          </a:bodyPr>
          <a:lstStyle/>
          <a:p>
            <a:pPr algn="ctr"/>
            <a:endParaRPr lang="de-DE" sz="2000" b="1" u="sng" dirty="0">
              <a:solidFill>
                <a:srgbClr val="7F7F7F"/>
              </a:solidFill>
              <a:latin typeface="Avenir Light"/>
              <a:cs typeface="Avenir Light"/>
            </a:endParaRPr>
          </a:p>
          <a:p>
            <a:pPr algn="ctr"/>
            <a:r>
              <a:rPr lang="de-DE" sz="2800" b="1" u="sng" dirty="0">
                <a:solidFill>
                  <a:srgbClr val="4C89A6"/>
                </a:solidFill>
                <a:latin typeface="Avenir Light"/>
                <a:cs typeface="Avenir Light"/>
                <a:hlinkClick r:id="rId2">
                  <a:extLst>
                    <a:ext uri="{A12FA001-AC4F-418D-AE19-62706E023703}">
                      <ahyp:hlinkClr xmlns:ahyp="http://schemas.microsoft.com/office/drawing/2018/hyperlinkcolor" val="tx"/>
                    </a:ext>
                  </a:extLst>
                </a:hlinkClick>
              </a:rPr>
              <a:t>www.HundeCompany.de</a:t>
            </a:r>
            <a:endParaRPr lang="de-DE" sz="2800" b="1" u="sng">
              <a:solidFill>
                <a:srgbClr val="4C89A6"/>
              </a:solidFill>
              <a:latin typeface="Avenir Light"/>
              <a:cs typeface="Avenir Light"/>
            </a:endParaRPr>
          </a:p>
          <a:p>
            <a:pPr algn="ctr"/>
            <a:endParaRPr lang="de-DE" sz="2000" b="1" u="sng" dirty="0">
              <a:solidFill>
                <a:srgbClr val="7F7F7F"/>
              </a:solidFill>
              <a:latin typeface="Avenir Light"/>
              <a:cs typeface="Avenir Light"/>
            </a:endParaRPr>
          </a:p>
        </p:txBody>
      </p:sp>
      <p:sp>
        <p:nvSpPr>
          <p:cNvPr id="2" name="Titel 1"/>
          <p:cNvSpPr>
            <a:spLocks noGrp="1"/>
          </p:cNvSpPr>
          <p:nvPr>
            <p:ph type="title"/>
          </p:nvPr>
        </p:nvSpPr>
        <p:spPr>
          <a:xfrm>
            <a:off x="230429" y="4995335"/>
            <a:ext cx="8654658" cy="1483042"/>
          </a:xfrm>
          <a:solidFill>
            <a:srgbClr val="B9F5F2">
              <a:alpha val="86000"/>
            </a:srgbClr>
          </a:solidFill>
          <a:ln>
            <a:noFill/>
          </a:ln>
        </p:spPr>
        <p:txBody>
          <a:bodyPr>
            <a:normAutofit/>
          </a:bodyPr>
          <a:lstStyle/>
          <a:p>
            <a:endParaRPr lang="de-DE" sz="2000" dirty="0">
              <a:solidFill>
                <a:schemeClr val="bg1">
                  <a:lumMod val="50000"/>
                </a:schemeClr>
              </a:solidFill>
              <a:latin typeface="Avenir Next Regular"/>
              <a:cs typeface="Avenir Next Regular"/>
            </a:endParaRPr>
          </a:p>
        </p:txBody>
      </p:sp>
      <p:sp>
        <p:nvSpPr>
          <p:cNvPr id="13" name="Textfeld 12"/>
          <p:cNvSpPr txBox="1"/>
          <p:nvPr/>
        </p:nvSpPr>
        <p:spPr>
          <a:xfrm>
            <a:off x="230429" y="4944537"/>
            <a:ext cx="8654658" cy="1815882"/>
          </a:xfrm>
          <a:prstGeom prst="rect">
            <a:avLst/>
          </a:prstGeom>
          <a:solidFill>
            <a:srgbClr val="B9F5F2"/>
          </a:solidFill>
        </p:spPr>
        <p:txBody>
          <a:bodyPr wrap="square" rtlCol="0">
            <a:spAutoFit/>
          </a:bodyPr>
          <a:lstStyle/>
          <a:p>
            <a:pPr algn="ctr"/>
            <a:r>
              <a:rPr lang="de-DE" sz="2000" dirty="0">
                <a:solidFill>
                  <a:schemeClr val="bg1">
                    <a:lumMod val="50000"/>
                  </a:schemeClr>
                </a:solidFill>
                <a:latin typeface="Bradley Hand Bold"/>
                <a:cs typeface="Bradley Hand Bold"/>
              </a:rPr>
              <a:t>von</a:t>
            </a:r>
            <a:r>
              <a:rPr lang="de-DE" sz="2800" dirty="0">
                <a:solidFill>
                  <a:schemeClr val="bg1">
                    <a:lumMod val="65000"/>
                  </a:schemeClr>
                </a:solidFill>
                <a:latin typeface="Bradley Hand Bold"/>
                <a:cs typeface="Bradley Hand Bold"/>
              </a:rPr>
              <a:t> </a:t>
            </a:r>
          </a:p>
          <a:p>
            <a:pPr algn="ctr"/>
            <a:r>
              <a:rPr lang="de-DE" sz="2800" dirty="0">
                <a:solidFill>
                  <a:srgbClr val="4C89A6"/>
                </a:solidFill>
              </a:rPr>
              <a:t>glücklichen Hundebesitzern und Hunden </a:t>
            </a:r>
          </a:p>
          <a:p>
            <a:pPr algn="ctr"/>
            <a:r>
              <a:rPr lang="de-DE" sz="2800" dirty="0">
                <a:solidFill>
                  <a:srgbClr val="7F7F7F"/>
                </a:solidFill>
                <a:latin typeface="Bradley Hand Bold"/>
                <a:cs typeface="Bradley Hand Bold"/>
              </a:rPr>
              <a:t>Empfohlen</a:t>
            </a:r>
          </a:p>
          <a:p>
            <a:pPr algn="ctr"/>
            <a:r>
              <a:rPr lang="de-DE" sz="2800" dirty="0">
                <a:solidFill>
                  <a:srgbClr val="7F7F7F"/>
                </a:solidFill>
              </a:rPr>
              <a:t> </a:t>
            </a:r>
            <a:r>
              <a:rPr lang="de-DE" sz="2800" dirty="0">
                <a:solidFill>
                  <a:srgbClr val="4C89A6"/>
                </a:solidFill>
              </a:rPr>
              <a:t> </a:t>
            </a:r>
          </a:p>
        </p:txBody>
      </p:sp>
      <p:sp>
        <p:nvSpPr>
          <p:cNvPr id="18" name="Titel 3"/>
          <p:cNvSpPr txBox="1">
            <a:spLocks/>
          </p:cNvSpPr>
          <p:nvPr/>
        </p:nvSpPr>
        <p:spPr>
          <a:xfrm>
            <a:off x="244671" y="1152661"/>
            <a:ext cx="8654658" cy="873442"/>
          </a:xfrm>
          <a:prstGeom prst="rect">
            <a:avLst/>
          </a:prstGeom>
          <a:solidFill>
            <a:srgbClr val="B9F5F2"/>
          </a:solidFill>
        </p:spPr>
        <p:txBody>
          <a:bodyPr vert="horz" lIns="91440" tIns="45720" rIns="91440" bIns="45720" rtlCol="0" anchor="ctr">
            <a:normAutofit fontScale="67500" lnSpcReduction="20000"/>
          </a:bodyPr>
          <a:lst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a:lstStyle>
          <a:p>
            <a:r>
              <a:rPr lang="de-DE" sz="2700" dirty="0">
                <a:solidFill>
                  <a:srgbClr val="7F7F7F"/>
                </a:solidFill>
                <a:latin typeface="Bradley Hand Bold"/>
                <a:cs typeface="Bradley Hand Bold"/>
              </a:rPr>
              <a:t>Eure</a:t>
            </a:r>
            <a:r>
              <a:rPr lang="de-DE" sz="2700" i="1" dirty="0">
                <a:solidFill>
                  <a:srgbClr val="7F7F7F"/>
                </a:solidFill>
                <a:latin typeface="Chalkboard SE Regular"/>
                <a:cs typeface="Chalkboard SE Regular"/>
              </a:rPr>
              <a:t> </a:t>
            </a:r>
            <a:br>
              <a:rPr lang="de-DE" sz="2700" dirty="0">
                <a:solidFill>
                  <a:srgbClr val="7F7F7F"/>
                </a:solidFill>
                <a:latin typeface="Chalkboard SE Regular"/>
                <a:cs typeface="Chalkboard SE Regular"/>
              </a:rPr>
            </a:br>
            <a:r>
              <a:rPr lang="de-DE" sz="3100" dirty="0">
                <a:solidFill>
                  <a:srgbClr val="2A93A6"/>
                </a:solidFill>
                <a:latin typeface="Chalkboard SE Regular"/>
                <a:cs typeface="Chalkboard SE Regular"/>
              </a:rPr>
              <a:t>Online Hundeschule</a:t>
            </a:r>
            <a:br>
              <a:rPr lang="de-DE" sz="3100" dirty="0">
                <a:solidFill>
                  <a:srgbClr val="2A93A6"/>
                </a:solidFill>
                <a:latin typeface="Chalkboard SE Regular"/>
                <a:cs typeface="Chalkboard SE Regular"/>
              </a:rPr>
            </a:br>
            <a:endParaRPr lang="de-DE" sz="3100" dirty="0">
              <a:solidFill>
                <a:srgbClr val="2A93A6"/>
              </a:solidFill>
              <a:latin typeface="Chalkboard SE Regular"/>
              <a:cs typeface="Chalkboard SE Regular"/>
            </a:endParaRPr>
          </a:p>
        </p:txBody>
      </p:sp>
      <p:sp>
        <p:nvSpPr>
          <p:cNvPr id="22" name="Textfeld 21"/>
          <p:cNvSpPr txBox="1"/>
          <p:nvPr/>
        </p:nvSpPr>
        <p:spPr>
          <a:xfrm>
            <a:off x="2537516" y="2428526"/>
            <a:ext cx="3551421" cy="2123658"/>
          </a:xfrm>
          <a:prstGeom prst="rect">
            <a:avLst/>
          </a:prstGeom>
          <a:noFill/>
        </p:spPr>
        <p:txBody>
          <a:bodyPr wrap="none" rtlCol="0">
            <a:spAutoFit/>
          </a:bodyPr>
          <a:lstStyle/>
          <a:p>
            <a:pPr algn="ctr"/>
            <a:r>
              <a:rPr lang="de-DE" sz="6600" dirty="0">
                <a:solidFill>
                  <a:srgbClr val="7F7F7F"/>
                </a:solidFill>
                <a:latin typeface="Chalkboard SE Regular"/>
                <a:cs typeface="Chalkboard SE Regular"/>
              </a:rPr>
              <a:t>Lösung</a:t>
            </a:r>
          </a:p>
          <a:p>
            <a:pPr algn="ctr"/>
            <a:r>
              <a:rPr lang="de-DE" sz="6600" dirty="0">
                <a:solidFill>
                  <a:srgbClr val="7F7F7F"/>
                </a:solidFill>
                <a:latin typeface="Chalkboard SE Regular"/>
                <a:cs typeface="Chalkboard SE Regular"/>
              </a:rPr>
              <a:t>Video 26</a:t>
            </a:r>
          </a:p>
        </p:txBody>
      </p:sp>
      <p:pic>
        <p:nvPicPr>
          <p:cNvPr id="23" name="Bild 22" descr="Bildschirmfoto_2020-07-17_um_14-removebg-previe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925" y="283197"/>
            <a:ext cx="1710267" cy="1668806"/>
          </a:xfrm>
          <a:prstGeom prst="rect">
            <a:avLst/>
          </a:prstGeom>
        </p:spPr>
      </p:pic>
    </p:spTree>
    <p:extLst>
      <p:ext uri="{BB962C8B-B14F-4D97-AF65-F5344CB8AC3E}">
        <p14:creationId xmlns:p14="http://schemas.microsoft.com/office/powerpoint/2010/main" val="4036073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7506" y="244158"/>
            <a:ext cx="8633362" cy="1339850"/>
          </a:xfrm>
          <a:solidFill>
            <a:srgbClr val="B9F5F2"/>
          </a:solidFill>
        </p:spPr>
        <p:txBody>
          <a:bodyPr>
            <a:normAutofit/>
          </a:bodyPr>
          <a:lstStyle/>
          <a:p>
            <a:br>
              <a:rPr lang="de-DE" sz="3600" dirty="0">
                <a:latin typeface="Chalkboard SE" panose="03050602040202020205" pitchFamily="66" charset="77"/>
              </a:rPr>
            </a:br>
            <a:r>
              <a:rPr lang="de-DE" sz="3600" dirty="0">
                <a:latin typeface="Chalkboard SE" panose="03050602040202020205" pitchFamily="66" charset="77"/>
              </a:rPr>
              <a:t>Rudelchef</a:t>
            </a:r>
          </a:p>
        </p:txBody>
      </p:sp>
      <p:sp>
        <p:nvSpPr>
          <p:cNvPr id="3" name="Inhaltsplatzhalter 2"/>
          <p:cNvSpPr>
            <a:spLocks noGrp="1"/>
          </p:cNvSpPr>
          <p:nvPr>
            <p:ph idx="1"/>
          </p:nvPr>
        </p:nvSpPr>
        <p:spPr/>
        <p:txBody>
          <a:bodyPr/>
          <a:lstStyle/>
          <a:p>
            <a:pPr marL="0" indent="0">
              <a:buNone/>
            </a:pPr>
            <a:r>
              <a:rPr lang="de-DE" dirty="0"/>
              <a:t>Es gibt nur einen Rudelchef. Da als Chef vom Rudel mein Wort mehr zählt als das meiner Kinder, bleiben die Hunde liegen, nachdem ich sie ins Platz gelegt habe. Würde ich das Haus verlassen, zählt das Wort meiner Kinder und die Hunde dürften aufstehen. </a:t>
            </a:r>
          </a:p>
          <a:p>
            <a:pPr marL="0" indent="0">
              <a:buNone/>
            </a:pPr>
            <a:endParaRPr lang="de-DE" dirty="0"/>
          </a:p>
          <a:p>
            <a:pPr marL="0" indent="0">
              <a:buNone/>
            </a:pPr>
            <a:endParaRPr lang="de-DE" dirty="0"/>
          </a:p>
          <a:p>
            <a:pPr marL="0" indent="0">
              <a:buNone/>
            </a:pPr>
            <a:endParaRPr lang="de-DE" dirty="0"/>
          </a:p>
          <a:p>
            <a:pPr marL="0" indent="0">
              <a:buNone/>
            </a:pPr>
            <a:endParaRPr lang="de-DE" i="1" dirty="0"/>
          </a:p>
          <a:p>
            <a:pPr marL="0" indent="0">
              <a:buNone/>
            </a:pPr>
            <a:endParaRPr lang="de-DE" i="1" dirty="0"/>
          </a:p>
          <a:p>
            <a:pPr marL="0" indent="0">
              <a:buNone/>
            </a:pPr>
            <a:endParaRPr lang="de-DE" dirty="0"/>
          </a:p>
        </p:txBody>
      </p:sp>
    </p:spTree>
    <p:extLst>
      <p:ext uri="{BB962C8B-B14F-4D97-AF65-F5344CB8AC3E}">
        <p14:creationId xmlns:p14="http://schemas.microsoft.com/office/powerpoint/2010/main" val="3881666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7506" y="244158"/>
            <a:ext cx="8633362" cy="1339850"/>
          </a:xfrm>
          <a:solidFill>
            <a:srgbClr val="B9F5F2"/>
          </a:solidFill>
        </p:spPr>
        <p:txBody>
          <a:bodyPr>
            <a:normAutofit/>
          </a:bodyPr>
          <a:lstStyle/>
          <a:p>
            <a:r>
              <a:rPr lang="de-DE" sz="3600" dirty="0">
                <a:latin typeface="Chalkboard SE" panose="03050602040202020205" pitchFamily="66" charset="77"/>
              </a:rPr>
              <a:t>Sind die Hunde schlecht erzogen?</a:t>
            </a:r>
          </a:p>
        </p:txBody>
      </p:sp>
      <p:sp>
        <p:nvSpPr>
          <p:cNvPr id="3" name="Inhaltsplatzhalter 2"/>
          <p:cNvSpPr>
            <a:spLocks noGrp="1"/>
          </p:cNvSpPr>
          <p:nvPr>
            <p:ph idx="1"/>
          </p:nvPr>
        </p:nvSpPr>
        <p:spPr/>
        <p:txBody>
          <a:bodyPr>
            <a:normAutofit/>
          </a:bodyPr>
          <a:lstStyle/>
          <a:p>
            <a:pPr marL="0" indent="0">
              <a:buNone/>
            </a:pPr>
            <a:r>
              <a:rPr lang="de-DE" dirty="0"/>
              <a:t>Die Hunde bleiben liegen, da sie von mir die Aufgabe „Platz“ bekommen haben, egal wie sehr sie gelockt werden. Da mein Wort mehr zählt als das </a:t>
            </a:r>
            <a:r>
              <a:rPr lang="de-DE"/>
              <a:t>meiner Kinder und </a:t>
            </a:r>
            <a:r>
              <a:rPr lang="de-DE" dirty="0"/>
              <a:t>sie sich an mein Wort halten, sind die Hunde gut erzogen, denn im Platz zu bleiben ist meine Erwartungshaltung, deshalb werden sie von mir im Anschluss belohnt.</a:t>
            </a:r>
            <a:endParaRPr lang="de-DE" sz="1600" dirty="0"/>
          </a:p>
          <a:p>
            <a:pPr marL="0" indent="0">
              <a:buNone/>
            </a:pPr>
            <a:endParaRPr lang="de-DE" dirty="0"/>
          </a:p>
        </p:txBody>
      </p:sp>
    </p:spTree>
    <p:extLst>
      <p:ext uri="{BB962C8B-B14F-4D97-AF65-F5344CB8AC3E}">
        <p14:creationId xmlns:p14="http://schemas.microsoft.com/office/powerpoint/2010/main" val="2802799689"/>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ia">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Theia.thmx</Template>
  <TotalTime>0</TotalTime>
  <Words>143</Words>
  <Application>Microsoft Macintosh PowerPoint</Application>
  <PresentationFormat>Bildschirmpräsentation (4:3)</PresentationFormat>
  <Paragraphs>17</Paragraphs>
  <Slides>3</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3</vt:i4>
      </vt:variant>
    </vt:vector>
  </HeadingPairs>
  <TitlesOfParts>
    <vt:vector size="12" baseType="lpstr">
      <vt:lpstr>Brush Script MT</vt:lpstr>
      <vt:lpstr>Arial</vt:lpstr>
      <vt:lpstr>Avenir Light</vt:lpstr>
      <vt:lpstr>Avenir Next Regular</vt:lpstr>
      <vt:lpstr>Bradley Hand Bold</vt:lpstr>
      <vt:lpstr>Calisto MT</vt:lpstr>
      <vt:lpstr>Chalkboard SE</vt:lpstr>
      <vt:lpstr>Chalkboard SE Regular</vt:lpstr>
      <vt:lpstr>Theia</vt:lpstr>
      <vt:lpstr>PowerPoint-Präsentation</vt:lpstr>
      <vt:lpstr> Rudelchef</vt:lpstr>
      <vt:lpstr>Sind die Hunde schlecht erzogen?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Dogsside/Dogssee/Dogssign/Dogsagree</dc:title>
  <dc:creator>Caroline</dc:creator>
  <cp:lastModifiedBy>Microsoft Office User</cp:lastModifiedBy>
  <cp:revision>82</cp:revision>
  <dcterms:created xsi:type="dcterms:W3CDTF">2020-07-07T04:48:20Z</dcterms:created>
  <dcterms:modified xsi:type="dcterms:W3CDTF">2020-11-14T21:08:25Z</dcterms:modified>
</cp:coreProperties>
</file>