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8" r:id="rId2"/>
    <p:sldId id="294" r:id="rId3"/>
    <p:sldId id="299" r:id="rId4"/>
    <p:sldId id="300" r:id="rId5"/>
    <p:sldId id="301" r:id="rId6"/>
    <p:sldId id="30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9F5F2"/>
    <a:srgbClr val="B149AA"/>
    <a:srgbClr val="4C89A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25"/>
  </p:normalViewPr>
  <p:slideViewPr>
    <p:cSldViewPr snapToGrid="0" snapToObjects="1">
      <p:cViewPr varScale="1">
        <p:scale>
          <a:sx n="108" d="100"/>
          <a:sy n="108" d="100"/>
        </p:scale>
        <p:origin x="1760" y="2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de-DE"/>
              <a:t>Mastertitelformat bearbeiten</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dirty="0"/>
          </a:p>
        </p:txBody>
      </p:sp>
      <p:sp>
        <p:nvSpPr>
          <p:cNvPr id="4" name="Date Placeholder 3"/>
          <p:cNvSpPr>
            <a:spLocks noGrp="1"/>
          </p:cNvSpPr>
          <p:nvPr>
            <p:ph type="dt" sz="half" idx="10"/>
          </p:nvPr>
        </p:nvSpPr>
        <p:spPr>
          <a:xfrm>
            <a:off x="573741" y="6122894"/>
            <a:ext cx="2133600" cy="259317"/>
          </a:xfrm>
        </p:spPr>
        <p:txBody>
          <a:bodyPr/>
          <a:lstStyle/>
          <a:p>
            <a:fld id="{7D290233-0DD1-4A80-BB1E-9ADC3556DBB6}" type="datetimeFigureOut">
              <a:rPr lang="en-US" smtClean="0"/>
              <a:t>11/3/20</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CFE4BAC9-6D41-4691-9299-18EF07EF0177}" type="slidenum">
              <a:rPr lang="en-US" smtClean="0"/>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nhalt, Bild und Beschriftung">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de-DE"/>
              <a:t>Mastertitelformat bearbeiten</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7D290233-0DD1-4A80-BB1E-9ADC3556DBB6}" type="datetimeFigureOut">
              <a:rPr lang="en-US" smtClean="0"/>
              <a:t>11/3/20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‹Nr.›</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de-DE"/>
              <a:t>Bild auf Platzhalter ziehen oder durch Klicken auf Symbol hinzufügen</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de-DE"/>
              <a:t>Mastertitelformat bearbeiten</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auf Platzhalter ziehen oder durch Klicken auf Symbol hinzufügen</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de-DE"/>
              <a:t>Mastertextformat bearbeiten</a:t>
            </a:r>
          </a:p>
        </p:txBody>
      </p:sp>
      <p:sp>
        <p:nvSpPr>
          <p:cNvPr id="5" name="Date Placeholder 4"/>
          <p:cNvSpPr>
            <a:spLocks noGrp="1"/>
          </p:cNvSpPr>
          <p:nvPr>
            <p:ph type="dt" sz="half" idx="10"/>
          </p:nvPr>
        </p:nvSpPr>
        <p:spPr/>
        <p:txBody>
          <a:bodyPr/>
          <a:lstStyle/>
          <a:p>
            <a:fld id="{7D290233-0DD1-4A80-BB1E-9ADC3556DBB6}" type="datetimeFigureOut">
              <a:rPr lang="en-US" smtClean="0"/>
              <a:t>11/3/20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‹Nr.›</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Bild über Beschriftung">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de-DE"/>
              <a:t>Mastertitelformat bearbeiten</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auf Platzhalter ziehen oder durch Klicken auf Symbol hinzufügen</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de-DE"/>
              <a:t>Mastertextformat bearbeiten</a:t>
            </a:r>
          </a:p>
        </p:txBody>
      </p:sp>
      <p:sp>
        <p:nvSpPr>
          <p:cNvPr id="5" name="Date Placeholder 4"/>
          <p:cNvSpPr>
            <a:spLocks noGrp="1"/>
          </p:cNvSpPr>
          <p:nvPr>
            <p:ph type="dt" sz="half" idx="10"/>
          </p:nvPr>
        </p:nvSpPr>
        <p:spPr/>
        <p:txBody>
          <a:bodyPr/>
          <a:lstStyle/>
          <a:p>
            <a:fld id="{7D290233-0DD1-4A80-BB1E-9ADC3556DBB6}" type="datetimeFigureOut">
              <a:rPr lang="en-US" smtClean="0"/>
              <a:t>11/3/20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‹Nr.›</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de-DE"/>
              <a:t>Mastertitelformat bearbeiten</a:t>
            </a:r>
            <a:endParaRPr/>
          </a:p>
        </p:txBody>
      </p:sp>
      <p:sp>
        <p:nvSpPr>
          <p:cNvPr id="3" name="Vertical Text Placeholder 2"/>
          <p:cNvSpPr>
            <a:spLocks noGrp="1"/>
          </p:cNvSpPr>
          <p:nvPr>
            <p:ph type="body" orient="vert" idx="1"/>
          </p:nvPr>
        </p:nvSpPr>
        <p:spPr/>
        <p:txBody>
          <a:bodyPr vert="eaVert"/>
          <a:lstStyle>
            <a:lvl5pPr>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11/3/20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‹Nr.›</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de-DE"/>
              <a:t>Mastertitelformat bearbeiten</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11/3/20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de-DE"/>
              <a:t>Mastertitelformat bearbeiten</a:t>
            </a:r>
            <a:endParaRPr/>
          </a:p>
        </p:txBody>
      </p:sp>
      <p:sp>
        <p:nvSpPr>
          <p:cNvPr id="3" name="Content Placeholder 2"/>
          <p:cNvSpPr>
            <a:spLocks noGrp="1"/>
          </p:cNvSpPr>
          <p:nvPr>
            <p:ph idx="1"/>
          </p:nvPr>
        </p:nvSpPr>
        <p:spPr/>
        <p:txBody>
          <a:bodyPr/>
          <a:lstStyle>
            <a:lvl5pPr>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11/3/20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elfolie mit Bild">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de-DE"/>
              <a:t>Mastertitelformat bearbeiten</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dirty="0"/>
          </a:p>
        </p:txBody>
      </p:sp>
      <p:sp>
        <p:nvSpPr>
          <p:cNvPr id="4" name="Date Placeholder 3"/>
          <p:cNvSpPr>
            <a:spLocks noGrp="1"/>
          </p:cNvSpPr>
          <p:nvPr>
            <p:ph type="dt" sz="half" idx="10"/>
          </p:nvPr>
        </p:nvSpPr>
        <p:spPr>
          <a:xfrm>
            <a:off x="569259" y="6122894"/>
            <a:ext cx="2133600" cy="259317"/>
          </a:xfrm>
        </p:spPr>
        <p:txBody>
          <a:bodyPr/>
          <a:lstStyle/>
          <a:p>
            <a:fld id="{7D290233-0DD1-4A80-BB1E-9ADC3556DBB6}" type="datetimeFigureOut">
              <a:rPr lang="en-US" smtClean="0"/>
              <a:t>11/3/20</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de-DE"/>
              <a:t>Bild auf Platzhalter ziehen oder durch Klicken auf Symbol hinzufügen</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de-DE"/>
              <a:t>Mastertitelformat bearbeiten</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7D290233-0DD1-4A80-BB1E-9ADC3556DBB6}" type="datetimeFigureOut">
              <a:rPr lang="en-US" smtClean="0"/>
              <a:t>11/3/20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de-DE"/>
              <a:t>Mastertitelformat bearbeiten</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a:p>
        </p:txBody>
      </p:sp>
      <p:sp>
        <p:nvSpPr>
          <p:cNvPr id="5" name="Date Placeholder 4"/>
          <p:cNvSpPr>
            <a:spLocks noGrp="1"/>
          </p:cNvSpPr>
          <p:nvPr>
            <p:ph type="dt" sz="half" idx="10"/>
          </p:nvPr>
        </p:nvSpPr>
        <p:spPr/>
        <p:txBody>
          <a:bodyPr/>
          <a:lstStyle/>
          <a:p>
            <a:fld id="{7D290233-0DD1-4A80-BB1E-9ADC3556DBB6}" type="datetimeFigureOut">
              <a:rPr lang="en-US" smtClean="0"/>
              <a:t>11/3/20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de-DE"/>
              <a:t>Mastertitelformat bearbeiten</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dirty="0"/>
          </a:p>
        </p:txBody>
      </p:sp>
      <p:sp>
        <p:nvSpPr>
          <p:cNvPr id="7" name="Date Placeholder 6"/>
          <p:cNvSpPr>
            <a:spLocks noGrp="1"/>
          </p:cNvSpPr>
          <p:nvPr>
            <p:ph type="dt" sz="half" idx="10"/>
          </p:nvPr>
        </p:nvSpPr>
        <p:spPr/>
        <p:txBody>
          <a:bodyPr/>
          <a:lstStyle/>
          <a:p>
            <a:fld id="{7D290233-0DD1-4A80-BB1E-9ADC3556DBB6}" type="datetimeFigureOut">
              <a:rPr lang="en-US" smtClean="0"/>
              <a:t>11/3/20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E4BAC9-6D41-4691-9299-18EF07EF0177}" type="slidenum">
              <a:rPr lang="en-US" smtClean="0"/>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de-DE"/>
              <a:t>Mastertitelformat bearbeiten</a:t>
            </a:r>
            <a:endParaRPr/>
          </a:p>
        </p:txBody>
      </p:sp>
      <p:sp>
        <p:nvSpPr>
          <p:cNvPr id="3" name="Date Placeholder 2"/>
          <p:cNvSpPr>
            <a:spLocks noGrp="1"/>
          </p:cNvSpPr>
          <p:nvPr>
            <p:ph type="dt" sz="half" idx="10"/>
          </p:nvPr>
        </p:nvSpPr>
        <p:spPr/>
        <p:txBody>
          <a:bodyPr/>
          <a:lstStyle/>
          <a:p>
            <a:fld id="{7D290233-0DD1-4A80-BB1E-9ADC3556DBB6}" type="datetimeFigureOut">
              <a:rPr lang="en-US" smtClean="0"/>
              <a:t>11/3/20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4BAC9-6D41-4691-9299-18EF07EF0177}" type="slidenum">
              <a:rPr lang="en-US" smtClean="0"/>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7D290233-0DD1-4A80-BB1E-9ADC3556DBB6}" type="datetimeFigureOut">
              <a:rPr lang="en-US" smtClean="0"/>
              <a:t>11/3/20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E4BAC9-6D41-4691-9299-18EF07EF0177}" type="slidenum">
              <a:rPr lang="en-US" smtClean="0"/>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de-DE"/>
              <a:t>Mastertitelformat bearbeiten</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de-DE"/>
              <a:t>Mastertextformat bearbeiten</a:t>
            </a:r>
          </a:p>
        </p:txBody>
      </p:sp>
      <p:sp>
        <p:nvSpPr>
          <p:cNvPr id="5" name="Date Placeholder 4"/>
          <p:cNvSpPr>
            <a:spLocks noGrp="1"/>
          </p:cNvSpPr>
          <p:nvPr>
            <p:ph type="dt" sz="half" idx="10"/>
          </p:nvPr>
        </p:nvSpPr>
        <p:spPr/>
        <p:txBody>
          <a:bodyPr/>
          <a:lstStyle/>
          <a:p>
            <a:fld id="{7D290233-0DD1-4A80-BB1E-9ADC3556DBB6}" type="datetimeFigureOut">
              <a:rPr lang="en-US" smtClean="0"/>
              <a:t>11/3/20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de-DE"/>
              <a:t>Mastertitelformat bearbeiten</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7D290233-0DD1-4A80-BB1E-9ADC3556DBB6}" type="datetimeFigureOut">
              <a:rPr lang="en-US" smtClean="0"/>
              <a:t>11/3/20</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CFE4BAC9-6D41-4691-9299-18EF07EF0177}" type="slidenum">
              <a:rPr lang="en-US" smtClean="0"/>
              <a:t>‹Nr.›</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hundecompany.d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feld 19"/>
          <p:cNvSpPr txBox="1"/>
          <p:nvPr/>
        </p:nvSpPr>
        <p:spPr>
          <a:xfrm>
            <a:off x="232035" y="138555"/>
            <a:ext cx="8654657" cy="1138773"/>
          </a:xfrm>
          <a:prstGeom prst="rect">
            <a:avLst/>
          </a:prstGeom>
          <a:solidFill>
            <a:srgbClr val="B9F5F2"/>
          </a:solidFill>
        </p:spPr>
        <p:txBody>
          <a:bodyPr wrap="square" rtlCol="0">
            <a:spAutoFit/>
          </a:bodyPr>
          <a:lstStyle/>
          <a:p>
            <a:pPr algn="ctr"/>
            <a:endParaRPr lang="de-DE" sz="2000" b="1" u="sng" dirty="0">
              <a:solidFill>
                <a:srgbClr val="7F7F7F"/>
              </a:solidFill>
              <a:latin typeface="Avenir Light"/>
              <a:cs typeface="Avenir Light"/>
            </a:endParaRPr>
          </a:p>
          <a:p>
            <a:pPr algn="ctr"/>
            <a:r>
              <a:rPr lang="de-DE" sz="2800" b="1" u="sng" dirty="0">
                <a:solidFill>
                  <a:srgbClr val="4C89A6"/>
                </a:solidFill>
                <a:latin typeface="Avenir Light"/>
                <a:cs typeface="Avenir Light"/>
                <a:hlinkClick r:id="rId2">
                  <a:extLst>
                    <a:ext uri="{A12FA001-AC4F-418D-AE19-62706E023703}">
                      <ahyp:hlinkClr xmlns:ahyp="http://schemas.microsoft.com/office/drawing/2018/hyperlinkcolor" val="tx"/>
                    </a:ext>
                  </a:extLst>
                </a:hlinkClick>
              </a:rPr>
              <a:t>www.HundeCompany.de</a:t>
            </a:r>
            <a:endParaRPr lang="de-DE" sz="2800" b="1" u="sng">
              <a:solidFill>
                <a:srgbClr val="4C89A6"/>
              </a:solidFill>
              <a:latin typeface="Avenir Light"/>
              <a:cs typeface="Avenir Light"/>
            </a:endParaRPr>
          </a:p>
          <a:p>
            <a:pPr algn="ctr"/>
            <a:endParaRPr lang="de-DE" sz="2000" b="1" u="sng" dirty="0">
              <a:solidFill>
                <a:srgbClr val="7F7F7F"/>
              </a:solidFill>
              <a:latin typeface="Avenir Light"/>
              <a:cs typeface="Avenir Light"/>
            </a:endParaRPr>
          </a:p>
        </p:txBody>
      </p:sp>
      <p:sp>
        <p:nvSpPr>
          <p:cNvPr id="2" name="Titel 1"/>
          <p:cNvSpPr>
            <a:spLocks noGrp="1"/>
          </p:cNvSpPr>
          <p:nvPr>
            <p:ph type="title"/>
          </p:nvPr>
        </p:nvSpPr>
        <p:spPr>
          <a:xfrm>
            <a:off x="230429" y="4995335"/>
            <a:ext cx="8654658" cy="1483042"/>
          </a:xfrm>
          <a:solidFill>
            <a:srgbClr val="B9F5F2">
              <a:alpha val="86000"/>
            </a:srgbClr>
          </a:solidFill>
          <a:ln>
            <a:noFill/>
          </a:ln>
        </p:spPr>
        <p:txBody>
          <a:bodyPr>
            <a:normAutofit/>
          </a:bodyPr>
          <a:lstStyle/>
          <a:p>
            <a:endParaRPr lang="de-DE" sz="2000" dirty="0">
              <a:solidFill>
                <a:schemeClr val="bg1">
                  <a:lumMod val="50000"/>
                </a:schemeClr>
              </a:solidFill>
              <a:latin typeface="Avenir Next Regular"/>
              <a:cs typeface="Avenir Next Regular"/>
            </a:endParaRPr>
          </a:p>
        </p:txBody>
      </p:sp>
      <p:sp>
        <p:nvSpPr>
          <p:cNvPr id="13" name="Textfeld 12"/>
          <p:cNvSpPr txBox="1"/>
          <p:nvPr/>
        </p:nvSpPr>
        <p:spPr>
          <a:xfrm>
            <a:off x="230429" y="4944537"/>
            <a:ext cx="8654658" cy="1815882"/>
          </a:xfrm>
          <a:prstGeom prst="rect">
            <a:avLst/>
          </a:prstGeom>
          <a:solidFill>
            <a:srgbClr val="B9F5F2"/>
          </a:solidFill>
        </p:spPr>
        <p:txBody>
          <a:bodyPr wrap="square" rtlCol="0">
            <a:spAutoFit/>
          </a:bodyPr>
          <a:lstStyle/>
          <a:p>
            <a:pPr algn="ctr"/>
            <a:r>
              <a:rPr lang="de-DE" sz="2000" dirty="0">
                <a:solidFill>
                  <a:schemeClr val="bg1">
                    <a:lumMod val="50000"/>
                  </a:schemeClr>
                </a:solidFill>
                <a:latin typeface="Bradley Hand Bold"/>
                <a:cs typeface="Bradley Hand Bold"/>
              </a:rPr>
              <a:t>von</a:t>
            </a:r>
            <a:r>
              <a:rPr lang="de-DE" sz="2800" dirty="0">
                <a:solidFill>
                  <a:schemeClr val="bg1">
                    <a:lumMod val="65000"/>
                  </a:schemeClr>
                </a:solidFill>
                <a:latin typeface="Bradley Hand Bold"/>
                <a:cs typeface="Bradley Hand Bold"/>
              </a:rPr>
              <a:t> </a:t>
            </a:r>
          </a:p>
          <a:p>
            <a:pPr algn="ctr"/>
            <a:r>
              <a:rPr lang="de-DE" sz="2800" dirty="0">
                <a:solidFill>
                  <a:srgbClr val="4C89A6"/>
                </a:solidFill>
              </a:rPr>
              <a:t>glücklichen Hundebesitzern und Hunden </a:t>
            </a:r>
          </a:p>
          <a:p>
            <a:pPr algn="ctr"/>
            <a:r>
              <a:rPr lang="de-DE" sz="2800" dirty="0">
                <a:solidFill>
                  <a:srgbClr val="7F7F7F"/>
                </a:solidFill>
                <a:latin typeface="Bradley Hand Bold"/>
                <a:cs typeface="Bradley Hand Bold"/>
              </a:rPr>
              <a:t>Empfohlen</a:t>
            </a:r>
          </a:p>
          <a:p>
            <a:pPr algn="ctr"/>
            <a:r>
              <a:rPr lang="de-DE" sz="2800" dirty="0">
                <a:solidFill>
                  <a:srgbClr val="7F7F7F"/>
                </a:solidFill>
              </a:rPr>
              <a:t> </a:t>
            </a:r>
            <a:r>
              <a:rPr lang="de-DE" sz="2800" dirty="0">
                <a:solidFill>
                  <a:srgbClr val="4C89A6"/>
                </a:solidFill>
              </a:rPr>
              <a:t> </a:t>
            </a:r>
          </a:p>
        </p:txBody>
      </p:sp>
      <p:sp>
        <p:nvSpPr>
          <p:cNvPr id="18" name="Titel 3"/>
          <p:cNvSpPr txBox="1">
            <a:spLocks/>
          </p:cNvSpPr>
          <p:nvPr/>
        </p:nvSpPr>
        <p:spPr>
          <a:xfrm>
            <a:off x="244671" y="1152661"/>
            <a:ext cx="8654658" cy="873442"/>
          </a:xfrm>
          <a:prstGeom prst="rect">
            <a:avLst/>
          </a:prstGeom>
          <a:solidFill>
            <a:srgbClr val="B9F5F2"/>
          </a:solidFill>
        </p:spPr>
        <p:txBody>
          <a:bodyPr vert="horz" lIns="91440" tIns="45720" rIns="91440" bIns="45720" rtlCol="0" anchor="ctr">
            <a:normAutofit fontScale="67500" lnSpcReduction="20000"/>
          </a:bodyPr>
          <a:lst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a:lstStyle>
          <a:p>
            <a:r>
              <a:rPr lang="de-DE" sz="2700" dirty="0">
                <a:solidFill>
                  <a:srgbClr val="7F7F7F"/>
                </a:solidFill>
                <a:latin typeface="Bradley Hand Bold"/>
                <a:cs typeface="Bradley Hand Bold"/>
              </a:rPr>
              <a:t>Eure</a:t>
            </a:r>
            <a:r>
              <a:rPr lang="de-DE" sz="2700" i="1" dirty="0">
                <a:solidFill>
                  <a:srgbClr val="7F7F7F"/>
                </a:solidFill>
                <a:latin typeface="Chalkboard SE Regular"/>
                <a:cs typeface="Chalkboard SE Regular"/>
              </a:rPr>
              <a:t> </a:t>
            </a:r>
            <a:br>
              <a:rPr lang="de-DE" sz="2700" dirty="0">
                <a:solidFill>
                  <a:srgbClr val="7F7F7F"/>
                </a:solidFill>
                <a:latin typeface="Chalkboard SE Regular"/>
                <a:cs typeface="Chalkboard SE Regular"/>
              </a:rPr>
            </a:br>
            <a:r>
              <a:rPr lang="de-DE" sz="3100" dirty="0">
                <a:solidFill>
                  <a:srgbClr val="2A93A6"/>
                </a:solidFill>
                <a:latin typeface="Chalkboard SE Regular"/>
                <a:cs typeface="Chalkboard SE Regular"/>
              </a:rPr>
              <a:t>Online Hundeschule</a:t>
            </a:r>
            <a:br>
              <a:rPr lang="de-DE" sz="3100" dirty="0">
                <a:solidFill>
                  <a:srgbClr val="2A93A6"/>
                </a:solidFill>
                <a:latin typeface="Chalkboard SE Regular"/>
                <a:cs typeface="Chalkboard SE Regular"/>
              </a:rPr>
            </a:br>
            <a:endParaRPr lang="de-DE" sz="3100" dirty="0">
              <a:solidFill>
                <a:srgbClr val="2A93A6"/>
              </a:solidFill>
              <a:latin typeface="Chalkboard SE Regular"/>
              <a:cs typeface="Chalkboard SE Regular"/>
            </a:endParaRPr>
          </a:p>
        </p:txBody>
      </p:sp>
      <p:sp>
        <p:nvSpPr>
          <p:cNvPr id="22" name="Textfeld 21"/>
          <p:cNvSpPr txBox="1"/>
          <p:nvPr/>
        </p:nvSpPr>
        <p:spPr>
          <a:xfrm>
            <a:off x="1783656" y="2428526"/>
            <a:ext cx="5059142" cy="2123658"/>
          </a:xfrm>
          <a:prstGeom prst="rect">
            <a:avLst/>
          </a:prstGeom>
          <a:noFill/>
        </p:spPr>
        <p:txBody>
          <a:bodyPr wrap="none" rtlCol="0">
            <a:spAutoFit/>
          </a:bodyPr>
          <a:lstStyle/>
          <a:p>
            <a:pPr algn="ctr"/>
            <a:r>
              <a:rPr lang="de-DE" sz="6600" dirty="0">
                <a:solidFill>
                  <a:srgbClr val="7F7F7F"/>
                </a:solidFill>
                <a:latin typeface="Chalkboard SE Regular"/>
                <a:cs typeface="Chalkboard SE Regular"/>
              </a:rPr>
              <a:t>Hausaufgabe</a:t>
            </a:r>
          </a:p>
          <a:p>
            <a:pPr algn="ctr"/>
            <a:r>
              <a:rPr lang="de-DE" sz="6600" dirty="0">
                <a:solidFill>
                  <a:srgbClr val="7F7F7F"/>
                </a:solidFill>
                <a:latin typeface="Chalkboard SE Regular"/>
                <a:cs typeface="Chalkboard SE Regular"/>
              </a:rPr>
              <a:t>Video 29</a:t>
            </a:r>
          </a:p>
        </p:txBody>
      </p:sp>
      <p:pic>
        <p:nvPicPr>
          <p:cNvPr id="23" name="Bild 22" descr="Bildschirmfoto_2020-07-17_um_14-removebg-preview.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6925" y="283197"/>
            <a:ext cx="1710267" cy="1668806"/>
          </a:xfrm>
          <a:prstGeom prst="rect">
            <a:avLst/>
          </a:prstGeom>
        </p:spPr>
      </p:pic>
    </p:spTree>
    <p:extLst>
      <p:ext uri="{BB962C8B-B14F-4D97-AF65-F5344CB8AC3E}">
        <p14:creationId xmlns:p14="http://schemas.microsoft.com/office/powerpoint/2010/main" val="4036073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37506" y="244158"/>
            <a:ext cx="8633362" cy="1339850"/>
          </a:xfrm>
          <a:solidFill>
            <a:srgbClr val="B9F5F2"/>
          </a:solidFill>
        </p:spPr>
        <p:txBody>
          <a:bodyPr>
            <a:normAutofit/>
          </a:bodyPr>
          <a:lstStyle/>
          <a:p>
            <a:r>
              <a:rPr lang="de-DE" sz="3600" dirty="0">
                <a:latin typeface="Chalkboard SE" panose="03050602040202020205" pitchFamily="66" charset="77"/>
              </a:rPr>
              <a:t>Welche Kommandos brauchen wir</a:t>
            </a:r>
            <a:br>
              <a:rPr lang="de-DE" sz="3600" dirty="0">
                <a:latin typeface="Chalkboard SE" panose="03050602040202020205" pitchFamily="66" charset="77"/>
              </a:rPr>
            </a:br>
            <a:r>
              <a:rPr lang="de-DE" sz="3600" dirty="0">
                <a:latin typeface="Chalkboard SE" panose="03050602040202020205" pitchFamily="66" charset="77"/>
              </a:rPr>
              <a:t>dringend</a:t>
            </a:r>
          </a:p>
        </p:txBody>
      </p:sp>
      <p:sp>
        <p:nvSpPr>
          <p:cNvPr id="3" name="Inhaltsplatzhalter 2"/>
          <p:cNvSpPr>
            <a:spLocks noGrp="1"/>
          </p:cNvSpPr>
          <p:nvPr>
            <p:ph idx="1"/>
          </p:nvPr>
        </p:nvSpPr>
        <p:spPr/>
        <p:txBody>
          <a:bodyPr/>
          <a:lstStyle/>
          <a:p>
            <a:pPr marL="0" indent="0">
              <a:buNone/>
            </a:pPr>
            <a:r>
              <a:rPr lang="de-DE" dirty="0"/>
              <a:t>Bitte nehmt euch mal ein paar Minuten Zeit, und notiert euch, welche Kommandos für euch sehr wichtig sind, dass euer Hund diese sicher beherrscht. Schreibt dazu bitte: wichtige Kommandos.</a:t>
            </a:r>
            <a:endParaRPr lang="de-DE" i="1" dirty="0"/>
          </a:p>
          <a:p>
            <a:pPr marL="0" indent="0">
              <a:buNone/>
            </a:pPr>
            <a:endParaRPr lang="de-DE" i="1" dirty="0"/>
          </a:p>
          <a:p>
            <a:pPr marL="0" indent="0">
              <a:buNone/>
            </a:pPr>
            <a:r>
              <a:rPr lang="de-DE" sz="1600" dirty="0"/>
              <a:t>Habt ihr diese Antworten notiert, geht bitte weiter zur nächsten Frage. </a:t>
            </a:r>
          </a:p>
          <a:p>
            <a:pPr marL="0" indent="0">
              <a:buNone/>
            </a:pPr>
            <a:endParaRPr lang="de-DE" dirty="0"/>
          </a:p>
        </p:txBody>
      </p:sp>
    </p:spTree>
    <p:extLst>
      <p:ext uri="{BB962C8B-B14F-4D97-AF65-F5344CB8AC3E}">
        <p14:creationId xmlns:p14="http://schemas.microsoft.com/office/powerpoint/2010/main" val="3881666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37506" y="244158"/>
            <a:ext cx="8633362" cy="1339850"/>
          </a:xfrm>
          <a:solidFill>
            <a:srgbClr val="B9F5F2"/>
          </a:solidFill>
        </p:spPr>
        <p:txBody>
          <a:bodyPr>
            <a:normAutofit/>
          </a:bodyPr>
          <a:lstStyle/>
          <a:p>
            <a:r>
              <a:rPr lang="de-DE" sz="3600" dirty="0">
                <a:latin typeface="Chalkboard SE" panose="03050602040202020205" pitchFamily="66" charset="77"/>
              </a:rPr>
              <a:t>Welche Kommandos wären schön, dass unser Hund kann</a:t>
            </a:r>
          </a:p>
        </p:txBody>
      </p:sp>
      <p:sp>
        <p:nvSpPr>
          <p:cNvPr id="3" name="Inhaltsplatzhalter 2"/>
          <p:cNvSpPr>
            <a:spLocks noGrp="1"/>
          </p:cNvSpPr>
          <p:nvPr>
            <p:ph idx="1"/>
          </p:nvPr>
        </p:nvSpPr>
        <p:spPr/>
        <p:txBody>
          <a:bodyPr>
            <a:normAutofit/>
          </a:bodyPr>
          <a:lstStyle/>
          <a:p>
            <a:pPr marL="0" indent="0">
              <a:buNone/>
            </a:pPr>
            <a:r>
              <a:rPr lang="de-DE" dirty="0"/>
              <a:t>Bitte nehmt euch noch mal ein paar Minuten Zeit und notiert euch, welche Kommandos zwar vielleicht lustig sind, wenn euer Hund diese beherrscht, aber nicht essentiell sind.</a:t>
            </a:r>
          </a:p>
          <a:p>
            <a:pPr marL="0" indent="0">
              <a:buNone/>
            </a:pPr>
            <a:endParaRPr lang="de-DE" i="1" dirty="0"/>
          </a:p>
          <a:p>
            <a:pPr marL="0" indent="0">
              <a:buNone/>
            </a:pPr>
            <a:endParaRPr lang="de-DE" i="1" dirty="0"/>
          </a:p>
          <a:p>
            <a:pPr marL="0" indent="0">
              <a:buNone/>
            </a:pPr>
            <a:r>
              <a:rPr lang="de-DE" sz="1600" dirty="0"/>
              <a:t>Habt ihr diese Antworten notiert, geht bitte weiter zur nächsten Frage. </a:t>
            </a:r>
          </a:p>
          <a:p>
            <a:pPr marL="0" indent="0">
              <a:buNone/>
            </a:pPr>
            <a:endParaRPr lang="de-DE" dirty="0"/>
          </a:p>
        </p:txBody>
      </p:sp>
    </p:spTree>
    <p:extLst>
      <p:ext uri="{BB962C8B-B14F-4D97-AF65-F5344CB8AC3E}">
        <p14:creationId xmlns:p14="http://schemas.microsoft.com/office/powerpoint/2010/main" val="2802799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37506" y="244158"/>
            <a:ext cx="8633362" cy="1339850"/>
          </a:xfrm>
          <a:solidFill>
            <a:srgbClr val="B9F5F2"/>
          </a:solidFill>
        </p:spPr>
        <p:txBody>
          <a:bodyPr>
            <a:normAutofit/>
          </a:bodyPr>
          <a:lstStyle/>
          <a:p>
            <a:r>
              <a:rPr lang="de-DE" sz="3600" dirty="0">
                <a:latin typeface="Chalkboard SE" panose="03050602040202020205" pitchFamily="66" charset="77"/>
              </a:rPr>
              <a:t>Der Sinn von Kommandos</a:t>
            </a:r>
          </a:p>
        </p:txBody>
      </p:sp>
      <p:sp>
        <p:nvSpPr>
          <p:cNvPr id="3" name="Inhaltsplatzhalter 2"/>
          <p:cNvSpPr>
            <a:spLocks noGrp="1"/>
          </p:cNvSpPr>
          <p:nvPr>
            <p:ph idx="1"/>
          </p:nvPr>
        </p:nvSpPr>
        <p:spPr/>
        <p:txBody>
          <a:bodyPr>
            <a:normAutofit lnSpcReduction="10000"/>
          </a:bodyPr>
          <a:lstStyle/>
          <a:p>
            <a:pPr marL="0" indent="0">
              <a:buNone/>
            </a:pPr>
            <a:r>
              <a:rPr lang="de-DE" dirty="0"/>
              <a:t>Bitte nehmt euch noch mal ein paar Minuten Zeit und überlegt euch, warum diese Kommandos und in welcher Situation diese Kommandos dringend gebraucht werden. (Fällt ein Kommando eventuell als wichtig heraus, oder kommt doch noch ein neues hinzu?)</a:t>
            </a:r>
          </a:p>
          <a:p>
            <a:pPr marL="0" indent="0">
              <a:buNone/>
            </a:pPr>
            <a:endParaRPr lang="de-DE" i="1" dirty="0"/>
          </a:p>
          <a:p>
            <a:pPr marL="0" indent="0">
              <a:buNone/>
            </a:pPr>
            <a:endParaRPr lang="de-DE" i="1" dirty="0"/>
          </a:p>
          <a:p>
            <a:pPr marL="0" indent="0">
              <a:buNone/>
            </a:pPr>
            <a:r>
              <a:rPr lang="de-DE" sz="1600" dirty="0"/>
              <a:t>Habt ihr diese Antworten notiert, geht bitte weiter zur nächsten Frage. </a:t>
            </a:r>
          </a:p>
          <a:p>
            <a:pPr marL="0" indent="0">
              <a:buNone/>
            </a:pPr>
            <a:endParaRPr lang="de-DE" dirty="0"/>
          </a:p>
        </p:txBody>
      </p:sp>
    </p:spTree>
    <p:extLst>
      <p:ext uri="{BB962C8B-B14F-4D97-AF65-F5344CB8AC3E}">
        <p14:creationId xmlns:p14="http://schemas.microsoft.com/office/powerpoint/2010/main" val="818757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37506" y="244158"/>
            <a:ext cx="8633362" cy="1339850"/>
          </a:xfrm>
          <a:solidFill>
            <a:srgbClr val="B9F5F2"/>
          </a:solidFill>
        </p:spPr>
        <p:txBody>
          <a:bodyPr>
            <a:normAutofit/>
          </a:bodyPr>
          <a:lstStyle/>
          <a:p>
            <a:r>
              <a:rPr lang="de-DE" sz="3600" dirty="0">
                <a:latin typeface="Chalkboard SE" panose="03050602040202020205" pitchFamily="66" charset="77"/>
              </a:rPr>
              <a:t>Wie – Was – Wann</a:t>
            </a:r>
            <a:br>
              <a:rPr lang="de-DE" sz="3600" dirty="0">
                <a:latin typeface="Chalkboard SE" panose="03050602040202020205" pitchFamily="66" charset="77"/>
              </a:rPr>
            </a:br>
            <a:r>
              <a:rPr lang="de-DE" sz="3600" dirty="0">
                <a:latin typeface="Chalkboard SE" panose="03050602040202020205" pitchFamily="66" charset="77"/>
              </a:rPr>
              <a:t>Methode</a:t>
            </a:r>
          </a:p>
        </p:txBody>
      </p:sp>
      <p:sp>
        <p:nvSpPr>
          <p:cNvPr id="3" name="Inhaltsplatzhalter 2"/>
          <p:cNvSpPr>
            <a:spLocks noGrp="1"/>
          </p:cNvSpPr>
          <p:nvPr>
            <p:ph idx="1"/>
          </p:nvPr>
        </p:nvSpPr>
        <p:spPr/>
        <p:txBody>
          <a:bodyPr>
            <a:normAutofit/>
          </a:bodyPr>
          <a:lstStyle/>
          <a:p>
            <a:pPr marL="0" indent="0">
              <a:buNone/>
            </a:pPr>
            <a:r>
              <a:rPr lang="de-DE" dirty="0"/>
              <a:t>Überlegt euch bitte nun, wie ihr die für euch wichtigen Kommandos eurem Hund vermitteln möchtet (WIE).</a:t>
            </a:r>
          </a:p>
          <a:p>
            <a:pPr marL="0" indent="0">
              <a:buNone/>
            </a:pPr>
            <a:r>
              <a:rPr lang="de-DE" dirty="0"/>
              <a:t>Als nächstes überlegt ihr euch, oder notiert euch, was genau euer Hund dann tun muss (WAS).</a:t>
            </a:r>
          </a:p>
          <a:p>
            <a:pPr marL="0" indent="0">
              <a:buNone/>
            </a:pPr>
            <a:r>
              <a:rPr lang="de-DE" dirty="0"/>
              <a:t>Als 3. überlegt, wie schnell ihr erwartet, dass euer Hund auf euer Kommando reagieren soll (WANN).</a:t>
            </a:r>
          </a:p>
          <a:p>
            <a:pPr marL="0" indent="0">
              <a:buNone/>
            </a:pPr>
            <a:endParaRPr lang="de-DE" dirty="0"/>
          </a:p>
          <a:p>
            <a:pPr marL="0" indent="0">
              <a:buNone/>
            </a:pPr>
            <a:endParaRPr lang="de-DE" dirty="0"/>
          </a:p>
          <a:p>
            <a:pPr marL="0" indent="0">
              <a:buNone/>
            </a:pPr>
            <a:endParaRPr lang="de-DE" i="1" dirty="0"/>
          </a:p>
          <a:p>
            <a:pPr marL="0" indent="0">
              <a:buNone/>
            </a:pPr>
            <a:endParaRPr lang="de-DE" i="1" dirty="0"/>
          </a:p>
          <a:p>
            <a:pPr marL="0" indent="0">
              <a:buNone/>
            </a:pPr>
            <a:endParaRPr lang="de-DE" dirty="0"/>
          </a:p>
        </p:txBody>
      </p:sp>
    </p:spTree>
    <p:extLst>
      <p:ext uri="{BB962C8B-B14F-4D97-AF65-F5344CB8AC3E}">
        <p14:creationId xmlns:p14="http://schemas.microsoft.com/office/powerpoint/2010/main" val="2335822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37506" y="244158"/>
            <a:ext cx="8633362" cy="1339850"/>
          </a:xfrm>
          <a:solidFill>
            <a:srgbClr val="B9F5F2"/>
          </a:solidFill>
        </p:spPr>
        <p:txBody>
          <a:bodyPr>
            <a:normAutofit/>
          </a:bodyPr>
          <a:lstStyle/>
          <a:p>
            <a:r>
              <a:rPr lang="de-DE" sz="3600" dirty="0">
                <a:latin typeface="Chalkboard SE" panose="03050602040202020205" pitchFamily="66" charset="77"/>
              </a:rPr>
              <a:t>Los geht‘s</a:t>
            </a:r>
          </a:p>
        </p:txBody>
      </p:sp>
      <p:sp>
        <p:nvSpPr>
          <p:cNvPr id="3" name="Inhaltsplatzhalter 2"/>
          <p:cNvSpPr>
            <a:spLocks noGrp="1"/>
          </p:cNvSpPr>
          <p:nvPr>
            <p:ph idx="1"/>
          </p:nvPr>
        </p:nvSpPr>
        <p:spPr>
          <a:xfrm>
            <a:off x="900112" y="2002976"/>
            <a:ext cx="7345363" cy="3931920"/>
          </a:xfrm>
        </p:spPr>
        <p:txBody>
          <a:bodyPr>
            <a:normAutofit lnSpcReduction="10000"/>
          </a:bodyPr>
          <a:lstStyle/>
          <a:p>
            <a:pPr marL="0" indent="0">
              <a:buNone/>
            </a:pPr>
            <a:r>
              <a:rPr lang="de-DE" dirty="0"/>
              <a:t>Habt ihr euch zusammen überlegt, welche Kommandos für euch äußerst wichtig sind, beginnt mit eurem Hund genau diese zu üben. Als Erinnerung, damit ein Hund ein Kommando sicher beherrscht, sollte es 1000 x erfolgreich trainiert worden sein. Aber bitte </a:t>
            </a:r>
            <a:r>
              <a:rPr lang="de-DE" b="1" dirty="0"/>
              <a:t>nicht an einem Tag </a:t>
            </a:r>
            <a:r>
              <a:rPr lang="de-DE" dirty="0"/>
              <a:t>oder einer Woche, sondern </a:t>
            </a:r>
            <a:r>
              <a:rPr lang="de-DE" b="1" dirty="0"/>
              <a:t>maximal 5 Wiederholungen </a:t>
            </a:r>
            <a:r>
              <a:rPr lang="de-DE" dirty="0"/>
              <a:t>von einem Kommando und ein Üben sollte </a:t>
            </a:r>
            <a:r>
              <a:rPr lang="de-DE" b="1" dirty="0"/>
              <a:t>maximal 5 Minuten am Stück </a:t>
            </a:r>
            <a:r>
              <a:rPr lang="de-DE" dirty="0"/>
              <a:t>sein, ansonsten ist kein Hund mehr aufmerksam!!! </a:t>
            </a:r>
          </a:p>
          <a:p>
            <a:pPr marL="0" indent="0" algn="ctr">
              <a:buNone/>
            </a:pPr>
            <a:r>
              <a:rPr lang="de-DE" dirty="0">
                <a:latin typeface="Lucida Handwriting" panose="03010101010101010101" pitchFamily="66" charset="77"/>
              </a:rPr>
              <a:t>Viel Erfolg und Spaß dabei!!</a:t>
            </a:r>
          </a:p>
          <a:p>
            <a:pPr marL="0" indent="0">
              <a:buNone/>
            </a:pPr>
            <a:endParaRPr lang="de-DE" dirty="0"/>
          </a:p>
          <a:p>
            <a:pPr marL="0" indent="0">
              <a:buNone/>
            </a:pPr>
            <a:endParaRPr lang="de-DE" dirty="0"/>
          </a:p>
          <a:p>
            <a:pPr marL="0" indent="0">
              <a:buNone/>
            </a:pPr>
            <a:endParaRPr lang="de-DE" i="1" dirty="0"/>
          </a:p>
          <a:p>
            <a:pPr marL="0" indent="0">
              <a:buNone/>
            </a:pPr>
            <a:endParaRPr lang="de-DE" i="1" dirty="0"/>
          </a:p>
          <a:p>
            <a:pPr marL="0" indent="0">
              <a:buNone/>
            </a:pPr>
            <a:endParaRPr lang="de-DE" dirty="0"/>
          </a:p>
        </p:txBody>
      </p:sp>
    </p:spTree>
    <p:extLst>
      <p:ext uri="{BB962C8B-B14F-4D97-AF65-F5344CB8AC3E}">
        <p14:creationId xmlns:p14="http://schemas.microsoft.com/office/powerpoint/2010/main" val="3235827777"/>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heia">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Theia.thmx</Template>
  <TotalTime>0</TotalTime>
  <Words>342</Words>
  <Application>Microsoft Macintosh PowerPoint</Application>
  <PresentationFormat>Bildschirmpräsentation (4:3)</PresentationFormat>
  <Paragraphs>36</Paragraphs>
  <Slides>6</Slides>
  <Notes>0</Notes>
  <HiddenSlides>0</HiddenSlides>
  <MMClips>0</MMClips>
  <ScaleCrop>false</ScaleCrop>
  <HeadingPairs>
    <vt:vector size="6" baseType="variant">
      <vt:variant>
        <vt:lpstr>Verwendete Schriftarten</vt:lpstr>
      </vt:variant>
      <vt:variant>
        <vt:i4>9</vt:i4>
      </vt:variant>
      <vt:variant>
        <vt:lpstr>Design</vt:lpstr>
      </vt:variant>
      <vt:variant>
        <vt:i4>1</vt:i4>
      </vt:variant>
      <vt:variant>
        <vt:lpstr>Folientitel</vt:lpstr>
      </vt:variant>
      <vt:variant>
        <vt:i4>6</vt:i4>
      </vt:variant>
    </vt:vector>
  </HeadingPairs>
  <TitlesOfParts>
    <vt:vector size="16" baseType="lpstr">
      <vt:lpstr>Brush Script MT</vt:lpstr>
      <vt:lpstr>Arial</vt:lpstr>
      <vt:lpstr>Avenir Light</vt:lpstr>
      <vt:lpstr>Avenir Next Regular</vt:lpstr>
      <vt:lpstr>Bradley Hand Bold</vt:lpstr>
      <vt:lpstr>Calisto MT</vt:lpstr>
      <vt:lpstr>Chalkboard SE</vt:lpstr>
      <vt:lpstr>Chalkboard SE Regular</vt:lpstr>
      <vt:lpstr>Lucida Handwriting</vt:lpstr>
      <vt:lpstr>Theia</vt:lpstr>
      <vt:lpstr>PowerPoint-Präsentation</vt:lpstr>
      <vt:lpstr>Welche Kommandos brauchen wir dringend</vt:lpstr>
      <vt:lpstr>Welche Kommandos wären schön, dass unser Hund kann</vt:lpstr>
      <vt:lpstr>Der Sinn von Kommandos</vt:lpstr>
      <vt:lpstr>Wie – Was – Wann Methode</vt:lpstr>
      <vt:lpstr>Los geht‘s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Dogsside/Dogssee/Dogssign/Dogsagree</dc:title>
  <dc:creator>Caroline</dc:creator>
  <cp:lastModifiedBy>Microsoft Office User</cp:lastModifiedBy>
  <cp:revision>79</cp:revision>
  <dcterms:created xsi:type="dcterms:W3CDTF">2020-07-07T04:48:20Z</dcterms:created>
  <dcterms:modified xsi:type="dcterms:W3CDTF">2020-11-03T11:53:42Z</dcterms:modified>
</cp:coreProperties>
</file>