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8" r:id="rId2"/>
    <p:sldId id="294" r:id="rId3"/>
    <p:sldId id="299" r:id="rId4"/>
    <p:sldId id="300" r:id="rId5"/>
    <p:sldId id="301" r:id="rId6"/>
    <p:sldId id="30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9F5F2"/>
    <a:srgbClr val="B149AA"/>
    <a:srgbClr val="4C89A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725"/>
  </p:normalViewPr>
  <p:slideViewPr>
    <p:cSldViewPr snapToGrid="0" snapToObjects="1">
      <p:cViewPr varScale="1">
        <p:scale>
          <a:sx n="108" d="100"/>
          <a:sy n="108" d="100"/>
        </p:scale>
        <p:origin x="1760" y="20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grpSp>
        <p:nvGrpSpPr>
          <p:cNvPr id="9" name="Group 8"/>
          <p:cNvGrpSpPr/>
          <p:nvPr/>
        </p:nvGrpSpPr>
        <p:grpSpPr>
          <a:xfrm>
            <a:off x="486873" y="411480"/>
            <a:ext cx="8170254" cy="6035040"/>
            <a:chOff x="486873" y="411480"/>
            <a:chExt cx="8170254" cy="6035040"/>
          </a:xfrm>
        </p:grpSpPr>
        <p:sp>
          <p:nvSpPr>
            <p:cNvPr id="8" name="Rectangle 7"/>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5" name="Straight Connector 14"/>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562843" y="457200"/>
              <a:ext cx="7982712" cy="25786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914400" y="1123950"/>
            <a:ext cx="7342188" cy="1924050"/>
          </a:xfrm>
        </p:spPr>
        <p:txBody>
          <a:bodyPr anchor="b" anchorCtr="0">
            <a:noAutofit/>
          </a:bodyPr>
          <a:lstStyle>
            <a:lvl1pPr>
              <a:defRPr sz="5400" kern="1200">
                <a:solidFill>
                  <a:schemeClr val="tx1">
                    <a:lumMod val="75000"/>
                    <a:lumOff val="25000"/>
                  </a:schemeClr>
                </a:solidFill>
                <a:latin typeface="+mj-lt"/>
                <a:ea typeface="+mj-ea"/>
                <a:cs typeface="+mj-cs"/>
              </a:defRPr>
            </a:lvl1pPr>
          </a:lstStyle>
          <a:p>
            <a:r>
              <a:rPr lang="de-DE"/>
              <a:t>Mastertitelformat bearbeiten</a:t>
            </a:r>
            <a:endParaRPr dirty="0"/>
          </a:p>
        </p:txBody>
      </p:sp>
      <p:sp>
        <p:nvSpPr>
          <p:cNvPr id="3" name="Subtitle 2"/>
          <p:cNvSpPr>
            <a:spLocks noGrp="1"/>
          </p:cNvSpPr>
          <p:nvPr>
            <p:ph type="subTitle" idx="1"/>
          </p:nvPr>
        </p:nvSpPr>
        <p:spPr>
          <a:xfrm>
            <a:off x="914400" y="3429000"/>
            <a:ext cx="7342188" cy="1752600"/>
          </a:xfrm>
        </p:spPr>
        <p:txBody>
          <a:bodyPr vert="horz" lIns="91440" tIns="45720" rIns="91440" bIns="45720" rtlCol="0">
            <a:normAutofit/>
          </a:bodyPr>
          <a:lstStyle>
            <a:lvl1pPr marL="0" indent="0" algn="ctr" defTabSz="914400" rtl="0" eaLnBrk="1" latinLnBrk="0" hangingPunct="1">
              <a:spcBef>
                <a:spcPts val="300"/>
              </a:spcBef>
              <a:buClr>
                <a:schemeClr val="tx1">
                  <a:lumMod val="75000"/>
                  <a:lumOff val="25000"/>
                </a:schemeClr>
              </a:buClr>
              <a:buFont typeface="Arial" pitchFamily="34" charset="0"/>
              <a:buNone/>
              <a:defRPr sz="2000" kern="1200">
                <a:solidFill>
                  <a:schemeClr val="tx1">
                    <a:lumMod val="75000"/>
                    <a:lumOff val="2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dirty="0"/>
          </a:p>
        </p:txBody>
      </p:sp>
      <p:sp>
        <p:nvSpPr>
          <p:cNvPr id="4" name="Date Placeholder 3"/>
          <p:cNvSpPr>
            <a:spLocks noGrp="1"/>
          </p:cNvSpPr>
          <p:nvPr>
            <p:ph type="dt" sz="half" idx="10"/>
          </p:nvPr>
        </p:nvSpPr>
        <p:spPr>
          <a:xfrm>
            <a:off x="573741" y="6122894"/>
            <a:ext cx="2133600" cy="259317"/>
          </a:xfrm>
        </p:spPr>
        <p:txBody>
          <a:bodyPr/>
          <a:lstStyle/>
          <a:p>
            <a:fld id="{7D290233-0DD1-4A80-BB1E-9ADC3556DBB6}" type="datetimeFigureOut">
              <a:rPr lang="en-US" smtClean="0"/>
              <a:t>11/3/20</a:t>
            </a:fld>
            <a:endParaRPr lang="en-US"/>
          </a:p>
        </p:txBody>
      </p:sp>
      <p:sp>
        <p:nvSpPr>
          <p:cNvPr id="5" name="Footer Placeholder 4"/>
          <p:cNvSpPr>
            <a:spLocks noGrp="1"/>
          </p:cNvSpPr>
          <p:nvPr>
            <p:ph type="ftr" sz="quarter" idx="11"/>
          </p:nvPr>
        </p:nvSpPr>
        <p:spPr>
          <a:xfrm>
            <a:off x="5638800" y="6122894"/>
            <a:ext cx="2895600" cy="257810"/>
          </a:xfrm>
        </p:spPr>
        <p:txBody>
          <a:bodyPr/>
          <a:lstStyle/>
          <a:p>
            <a:endParaRPr lang="en-US"/>
          </a:p>
        </p:txBody>
      </p:sp>
      <p:sp>
        <p:nvSpPr>
          <p:cNvPr id="6" name="Slide Number Placeholder 5"/>
          <p:cNvSpPr>
            <a:spLocks noGrp="1"/>
          </p:cNvSpPr>
          <p:nvPr>
            <p:ph type="sldNum" sz="quarter" idx="12"/>
          </p:nvPr>
        </p:nvSpPr>
        <p:spPr>
          <a:xfrm>
            <a:off x="4191000" y="6122894"/>
            <a:ext cx="762000" cy="271463"/>
          </a:xfrm>
        </p:spPr>
        <p:txBody>
          <a:bodyPr/>
          <a:lstStyle/>
          <a:p>
            <a:fld id="{CFE4BAC9-6D41-4691-9299-18EF07EF0177}" type="slidenum">
              <a:rPr lang="en-US" smtClean="0"/>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nhalt, Bild und Beschriftung">
    <p:spTree>
      <p:nvGrpSpPr>
        <p:cNvPr id="1" name=""/>
        <p:cNvGrpSpPr/>
        <p:nvPr/>
      </p:nvGrpSpPr>
      <p:grpSpPr>
        <a:xfrm>
          <a:off x="0" y="0"/>
          <a:ext cx="0" cy="0"/>
          <a:chOff x="0" y="0"/>
          <a:chExt cx="0" cy="0"/>
        </a:xfrm>
      </p:grpSpPr>
      <p:grpSp>
        <p:nvGrpSpPr>
          <p:cNvPr id="8" name="Group 7"/>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grpSp>
            <p:nvGrpSpPr>
              <p:cNvPr id="27" name="Group 26"/>
              <p:cNvGrpSpPr/>
              <p:nvPr/>
            </p:nvGrpSpPr>
            <p:grpSpPr>
              <a:xfrm>
                <a:off x="182880" y="173699"/>
                <a:ext cx="8778240" cy="6510602"/>
                <a:chOff x="182880" y="173699"/>
                <a:chExt cx="8778240" cy="6510602"/>
              </a:xfrm>
            </p:grpSpPr>
            <p:sp>
              <p:nvSpPr>
                <p:cNvPr id="29" name="Rectangle 2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30" name="Group 10"/>
                <p:cNvGrpSpPr/>
                <p:nvPr/>
              </p:nvGrpSpPr>
              <p:grpSpPr>
                <a:xfrm>
                  <a:off x="256032" y="237744"/>
                  <a:ext cx="8622792" cy="6364224"/>
                  <a:chOff x="247157" y="247430"/>
                  <a:chExt cx="8622792" cy="6364224"/>
                </a:xfrm>
              </p:grpSpPr>
              <p:sp>
                <p:nvSpPr>
                  <p:cNvPr id="31" name="Rectangle 30"/>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2" name="Straight Connector 31"/>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8" name="Rectangle 27"/>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5" name="Rectangle 24"/>
            <p:cNvSpPr/>
            <p:nvPr/>
          </p:nvSpPr>
          <p:spPr>
            <a:xfrm rot="10800000">
              <a:off x="258763" y="1594462"/>
              <a:ext cx="357530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694329"/>
            <a:ext cx="3008313" cy="914400"/>
          </a:xfrm>
        </p:spPr>
        <p:txBody>
          <a:bodyPr anchor="b">
            <a:normAutofit/>
          </a:bodyPr>
          <a:lstStyle>
            <a:lvl1pPr algn="l">
              <a:defRPr sz="2800" b="0"/>
            </a:lvl1pPr>
          </a:lstStyle>
          <a:p>
            <a:r>
              <a:rPr lang="de-DE"/>
              <a:t>Mastertitelformat bearbeiten</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dirty="0"/>
          </a:p>
        </p:txBody>
      </p:sp>
      <p:sp>
        <p:nvSpPr>
          <p:cNvPr id="4" name="Text Placeholder 3"/>
          <p:cNvSpPr>
            <a:spLocks noGrp="1"/>
          </p:cNvSpPr>
          <p:nvPr>
            <p:ph type="body" sz="half" idx="2"/>
          </p:nvPr>
        </p:nvSpPr>
        <p:spPr>
          <a:xfrm>
            <a:off x="530225" y="2672323"/>
            <a:ext cx="3008313" cy="3403040"/>
          </a:xfrm>
        </p:spPr>
        <p:txBody>
          <a:bodyPr>
            <a:normAutofit/>
          </a:bodyPr>
          <a:lstStyle>
            <a:lvl1pPr marL="0" indent="0">
              <a:lnSpc>
                <a:spcPct val="120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7D290233-0DD1-4A80-BB1E-9ADC3556DBB6}" type="datetimeFigureOut">
              <a:rPr lang="en-US" smtClean="0"/>
              <a:t>11/3/20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‹Nr.›</a:t>
            </a:fld>
            <a:endParaRPr lang="en-US"/>
          </a:p>
        </p:txBody>
      </p:sp>
      <p:sp>
        <p:nvSpPr>
          <p:cNvPr id="17" name="Picture Placeholder 16"/>
          <p:cNvSpPr>
            <a:spLocks noGrp="1"/>
          </p:cNvSpPr>
          <p:nvPr>
            <p:ph type="pic" sz="quarter" idx="13"/>
          </p:nvPr>
        </p:nvSpPr>
        <p:spPr>
          <a:xfrm>
            <a:off x="352892" y="310123"/>
            <a:ext cx="3398837" cy="1204912"/>
          </a:xfrm>
        </p:spPr>
        <p:txBody>
          <a:bodyPr>
            <a:normAutofit/>
          </a:bodyPr>
          <a:lstStyle>
            <a:lvl1pPr>
              <a:buNone/>
              <a:defRPr sz="1800"/>
            </a:lvl1pPr>
          </a:lstStyle>
          <a:p>
            <a:r>
              <a:rPr lang="de-DE"/>
              <a:t>Bild auf Platzhalter ziehen oder durch Klicken auf Symbol hinzufügen</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grpSp>
        <p:nvGrpSpPr>
          <p:cNvPr id="15" name="Group 14"/>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8" name="Rectangle 17"/>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9" name="Group 10"/>
              <p:cNvGrpSpPr/>
              <p:nvPr/>
            </p:nvGrpSpPr>
            <p:grpSpPr>
              <a:xfrm>
                <a:off x="256032" y="237744"/>
                <a:ext cx="8622792" cy="6364224"/>
                <a:chOff x="247157" y="247430"/>
                <a:chExt cx="8622792" cy="6364224"/>
              </a:xfrm>
            </p:grpSpPr>
            <p:sp>
              <p:nvSpPr>
                <p:cNvPr id="20" name="Rectangle 19"/>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1" name="Straight Connector 2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7" name="Rectangle 16"/>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2" y="1691640"/>
            <a:ext cx="3008376" cy="914400"/>
          </a:xfrm>
        </p:spPr>
        <p:txBody>
          <a:bodyPr anchor="b">
            <a:noAutofit/>
          </a:bodyPr>
          <a:lstStyle>
            <a:lvl1pPr algn="l">
              <a:defRPr sz="2800" b="0"/>
            </a:lvl1pPr>
          </a:lstStyle>
          <a:p>
            <a:r>
              <a:rPr lang="de-DE"/>
              <a:t>Mastertitelformat bearbeiten</a:t>
            </a:r>
            <a:endParaRPr/>
          </a:p>
        </p:txBody>
      </p:sp>
      <p:sp>
        <p:nvSpPr>
          <p:cNvPr id="3" name="Picture Placeholder 2"/>
          <p:cNvSpPr>
            <a:spLocks noGrp="1"/>
          </p:cNvSpPr>
          <p:nvPr>
            <p:ph type="pic" idx="1"/>
          </p:nvPr>
        </p:nvSpPr>
        <p:spPr>
          <a:xfrm>
            <a:off x="4338559" y="612775"/>
            <a:ext cx="4114800" cy="546811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auf Platzhalter ziehen oder durch Klicken auf Symbol hinzufügen</a:t>
            </a:r>
            <a:endParaRPr/>
          </a:p>
        </p:txBody>
      </p:sp>
      <p:sp>
        <p:nvSpPr>
          <p:cNvPr id="4" name="Text Placeholder 3"/>
          <p:cNvSpPr>
            <a:spLocks noGrp="1"/>
          </p:cNvSpPr>
          <p:nvPr>
            <p:ph type="body" sz="half" idx="2"/>
          </p:nvPr>
        </p:nvSpPr>
        <p:spPr>
          <a:xfrm>
            <a:off x="530352" y="2670048"/>
            <a:ext cx="3008376" cy="3401568"/>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de-DE"/>
              <a:t>Mastertextformat bearbeiten</a:t>
            </a:r>
          </a:p>
        </p:txBody>
      </p:sp>
      <p:sp>
        <p:nvSpPr>
          <p:cNvPr id="5" name="Date Placeholder 4"/>
          <p:cNvSpPr>
            <a:spLocks noGrp="1"/>
          </p:cNvSpPr>
          <p:nvPr>
            <p:ph type="dt" sz="half" idx="10"/>
          </p:nvPr>
        </p:nvSpPr>
        <p:spPr/>
        <p:txBody>
          <a:bodyPr/>
          <a:lstStyle/>
          <a:p>
            <a:fld id="{7D290233-0DD1-4A80-BB1E-9ADC3556DBB6}" type="datetimeFigureOut">
              <a:rPr lang="en-US" smtClean="0"/>
              <a:t>11/3/20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‹Nr.›</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Bild über Beschriftung">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17" name="Group 16"/>
            <p:cNvGrpSpPr/>
            <p:nvPr/>
          </p:nvGrpSpPr>
          <p:grpSpPr>
            <a:xfrm>
              <a:off x="182880" y="173699"/>
              <a:ext cx="8778240" cy="6510602"/>
              <a:chOff x="182880" y="173699"/>
              <a:chExt cx="8778240" cy="6510602"/>
            </a:xfrm>
          </p:grpSpPr>
          <p:sp>
            <p:nvSpPr>
              <p:cNvPr id="19" name="Rectangle 1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1" name="Group 10"/>
              <p:cNvGrpSpPr/>
              <p:nvPr/>
            </p:nvGrpSpPr>
            <p:grpSpPr>
              <a:xfrm>
                <a:off x="256032" y="237744"/>
                <a:ext cx="8622792" cy="6364224"/>
                <a:chOff x="247157" y="247430"/>
                <a:chExt cx="8622792" cy="6364224"/>
              </a:xfrm>
            </p:grpSpPr>
            <p:sp>
              <p:nvSpPr>
                <p:cNvPr id="22" name="Rectangle 21"/>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3" name="Straight Connector 22"/>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0" name="Rectangle 19"/>
            <p:cNvSpPr/>
            <p:nvPr/>
          </p:nvSpPr>
          <p:spPr>
            <a:xfrm>
              <a:off x="256032" y="42031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1" y="4287819"/>
            <a:ext cx="8021977" cy="916193"/>
          </a:xfrm>
        </p:spPr>
        <p:txBody>
          <a:bodyPr anchor="b">
            <a:noAutofit/>
          </a:bodyPr>
          <a:lstStyle>
            <a:lvl1pPr algn="l">
              <a:defRPr sz="3600" b="0"/>
            </a:lvl1pPr>
          </a:lstStyle>
          <a:p>
            <a:r>
              <a:rPr lang="de-DE"/>
              <a:t>Mastertitelformat bearbeiten</a:t>
            </a:r>
            <a:endParaRPr dirty="0"/>
          </a:p>
        </p:txBody>
      </p:sp>
      <p:sp>
        <p:nvSpPr>
          <p:cNvPr id="3" name="Picture Placeholder 2"/>
          <p:cNvSpPr>
            <a:spLocks noGrp="1"/>
          </p:cNvSpPr>
          <p:nvPr>
            <p:ph type="pic" idx="1"/>
          </p:nvPr>
        </p:nvSpPr>
        <p:spPr>
          <a:xfrm>
            <a:off x="356347" y="331694"/>
            <a:ext cx="8421624" cy="3783106"/>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auf Platzhalter ziehen oder durch Klicken auf Symbol hinzufügen</a:t>
            </a:r>
            <a:endParaRPr/>
          </a:p>
        </p:txBody>
      </p:sp>
      <p:sp>
        <p:nvSpPr>
          <p:cNvPr id="4" name="Text Placeholder 3"/>
          <p:cNvSpPr>
            <a:spLocks noGrp="1"/>
          </p:cNvSpPr>
          <p:nvPr>
            <p:ph type="body" sz="half" idx="2"/>
          </p:nvPr>
        </p:nvSpPr>
        <p:spPr>
          <a:xfrm>
            <a:off x="530351" y="5271247"/>
            <a:ext cx="8021977" cy="1013011"/>
          </a:xfrm>
        </p:spPr>
        <p:txBody>
          <a:bodyPr vert="horz" lIns="91440" tIns="45720" rIns="91440" bIns="45720" rtlCol="0">
            <a:normAutofit/>
          </a:bodyPr>
          <a:lstStyle>
            <a:lvl1pPr marL="0" indent="0">
              <a:spcBef>
                <a:spcPts val="0"/>
              </a:spcBef>
              <a:buNone/>
              <a:defRPr sz="18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de-DE"/>
              <a:t>Mastertextformat bearbeiten</a:t>
            </a:r>
          </a:p>
        </p:txBody>
      </p:sp>
      <p:sp>
        <p:nvSpPr>
          <p:cNvPr id="5" name="Date Placeholder 4"/>
          <p:cNvSpPr>
            <a:spLocks noGrp="1"/>
          </p:cNvSpPr>
          <p:nvPr>
            <p:ph type="dt" sz="half" idx="10"/>
          </p:nvPr>
        </p:nvSpPr>
        <p:spPr/>
        <p:txBody>
          <a:bodyPr/>
          <a:lstStyle/>
          <a:p>
            <a:fld id="{7D290233-0DD1-4A80-BB1E-9ADC3556DBB6}" type="datetimeFigureOut">
              <a:rPr lang="en-US" smtClean="0"/>
              <a:t>11/3/20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‹Nr.›</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grpSp>
        <p:nvGrpSpPr>
          <p:cNvPr id="13" name="Group 12"/>
          <p:cNvGrpSpPr/>
          <p:nvPr/>
        </p:nvGrpSpPr>
        <p:grpSpPr>
          <a:xfrm>
            <a:off x="182880" y="173699"/>
            <a:ext cx="8778240" cy="6510602"/>
            <a:chOff x="182880" y="173699"/>
            <a:chExt cx="8778240" cy="6510602"/>
          </a:xfrm>
        </p:grpSpPr>
        <p:sp>
          <p:nvSpPr>
            <p:cNvPr id="14" name="Rectangle 13"/>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5" name="Group 10"/>
            <p:cNvGrpSpPr/>
            <p:nvPr/>
          </p:nvGrpSpPr>
          <p:grpSpPr>
            <a:xfrm>
              <a:off x="256032" y="237744"/>
              <a:ext cx="8622792" cy="6364224"/>
              <a:chOff x="247157" y="247430"/>
              <a:chExt cx="8622792" cy="6364224"/>
            </a:xfrm>
          </p:grpSpPr>
          <p:sp>
            <p:nvSpPr>
              <p:cNvPr id="16" name="Rectangle 15"/>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7" name="Straight Connector 16"/>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8" name="Rectangle 17"/>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de-DE"/>
              <a:t>Mastertitelformat bearbeiten</a:t>
            </a:r>
            <a:endParaRPr/>
          </a:p>
        </p:txBody>
      </p:sp>
      <p:sp>
        <p:nvSpPr>
          <p:cNvPr id="3" name="Vertical Text Placeholder 2"/>
          <p:cNvSpPr>
            <a:spLocks noGrp="1"/>
          </p:cNvSpPr>
          <p:nvPr>
            <p:ph type="body" orient="vert" idx="1"/>
          </p:nvPr>
        </p:nvSpPr>
        <p:spPr/>
        <p:txBody>
          <a:bodyPr vert="eaVert"/>
          <a:lstStyle>
            <a:lvl5pPr>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11/3/20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‹Nr.›</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grpSp>
          <p:nvGrpSpPr>
            <p:cNvPr id="14" name="Group 13"/>
            <p:cNvGrpSpPr/>
            <p:nvPr/>
          </p:nvGrpSpPr>
          <p:grpSpPr>
            <a:xfrm>
              <a:off x="182880" y="173699"/>
              <a:ext cx="8778240" cy="6510602"/>
              <a:chOff x="182880" y="173699"/>
              <a:chExt cx="8778240" cy="6510602"/>
            </a:xfrm>
          </p:grpSpPr>
          <p:sp>
            <p:nvSpPr>
              <p:cNvPr id="15" name="Rectangle 14"/>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6" name="Group 10"/>
              <p:cNvGrpSpPr/>
              <p:nvPr/>
            </p:nvGrpSpPr>
            <p:grpSpPr>
              <a:xfrm>
                <a:off x="256032" y="237744"/>
                <a:ext cx="8622792" cy="6364224"/>
                <a:chOff x="247157" y="247430"/>
                <a:chExt cx="8622792" cy="6364224"/>
              </a:xfrm>
            </p:grpSpPr>
            <p:sp>
              <p:nvSpPr>
                <p:cNvPr id="17" name="Rectangle 1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9" name="Straight Connector 18"/>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8" name="Rectangle 17"/>
            <p:cNvSpPr/>
            <p:nvPr/>
          </p:nvSpPr>
          <p:spPr>
            <a:xfrm rot="5400000">
              <a:off x="4242277"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Vertical Title 1"/>
          <p:cNvSpPr>
            <a:spLocks noGrp="1"/>
          </p:cNvSpPr>
          <p:nvPr>
            <p:ph type="title" orient="vert"/>
          </p:nvPr>
        </p:nvSpPr>
        <p:spPr>
          <a:xfrm>
            <a:off x="7391399" y="609600"/>
            <a:ext cx="1416423" cy="5516563"/>
          </a:xfrm>
        </p:spPr>
        <p:txBody>
          <a:bodyPr vert="eaVert">
            <a:normAutofit/>
          </a:bodyPr>
          <a:lstStyle>
            <a:lvl1pPr>
              <a:defRPr sz="3600"/>
            </a:lvl1pPr>
          </a:lstStyle>
          <a:p>
            <a:r>
              <a:rPr lang="de-DE"/>
              <a:t>Mastertitelformat bearbeiten</a:t>
            </a:r>
            <a:endParaRPr/>
          </a:p>
        </p:txBody>
      </p:sp>
      <p:sp>
        <p:nvSpPr>
          <p:cNvPr id="3" name="Vertical Text Placeholder 2"/>
          <p:cNvSpPr>
            <a:spLocks noGrp="1"/>
          </p:cNvSpPr>
          <p:nvPr>
            <p:ph type="body" orient="vert" idx="1"/>
          </p:nvPr>
        </p:nvSpPr>
        <p:spPr>
          <a:xfrm>
            <a:off x="578222" y="609600"/>
            <a:ext cx="6279777" cy="5516563"/>
          </a:xfrm>
        </p:spPr>
        <p:txBody>
          <a:bodyPr vert="eaVert"/>
          <a:lstStyle>
            <a:lvl5pPr>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11/3/20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1" name="Rectangle 20"/>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de-DE"/>
              <a:t>Mastertitelformat bearbeiten</a:t>
            </a:r>
            <a:endParaRPr/>
          </a:p>
        </p:txBody>
      </p:sp>
      <p:sp>
        <p:nvSpPr>
          <p:cNvPr id="3" name="Content Placeholder 2"/>
          <p:cNvSpPr>
            <a:spLocks noGrp="1"/>
          </p:cNvSpPr>
          <p:nvPr>
            <p:ph idx="1"/>
          </p:nvPr>
        </p:nvSpPr>
        <p:spPr/>
        <p:txBody>
          <a:bodyPr/>
          <a:lstStyle>
            <a:lvl5pPr>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11/3/20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elfolie mit Bild">
    <p:spTree>
      <p:nvGrpSpPr>
        <p:cNvPr id="1" name=""/>
        <p:cNvGrpSpPr/>
        <p:nvPr/>
      </p:nvGrpSpPr>
      <p:grpSpPr>
        <a:xfrm>
          <a:off x="0" y="0"/>
          <a:ext cx="0" cy="0"/>
          <a:chOff x="0" y="0"/>
          <a:chExt cx="0" cy="0"/>
        </a:xfrm>
      </p:grpSpPr>
      <p:grpSp>
        <p:nvGrpSpPr>
          <p:cNvPr id="10" name="Group 9"/>
          <p:cNvGrpSpPr/>
          <p:nvPr/>
        </p:nvGrpSpPr>
        <p:grpSpPr>
          <a:xfrm>
            <a:off x="486873" y="411480"/>
            <a:ext cx="8170254" cy="6035040"/>
            <a:chOff x="486873" y="411480"/>
            <a:chExt cx="8170254" cy="6035040"/>
          </a:xfrm>
        </p:grpSpPr>
        <p:sp>
          <p:nvSpPr>
            <p:cNvPr id="12" name="Rectangle 11"/>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6" name="Group 11"/>
            <p:cNvGrpSpPr/>
            <p:nvPr/>
          </p:nvGrpSpPr>
          <p:grpSpPr>
            <a:xfrm>
              <a:off x="562842" y="475488"/>
              <a:ext cx="7982713" cy="5888736"/>
              <a:chOff x="562842" y="475488"/>
              <a:chExt cx="7982713" cy="5888736"/>
            </a:xfrm>
          </p:grpSpPr>
          <p:sp>
            <p:nvSpPr>
              <p:cNvPr id="8" name="Rectangle 7"/>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9" name="Straight Connector 8"/>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1" name="Straight Connector 10"/>
              <p:cNvCxnSpPr/>
              <p:nvPr/>
            </p:nvCxnSpPr>
            <p:spPr>
              <a:xfrm>
                <a:off x="562842" y="3427528"/>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ctrTitle"/>
          </p:nvPr>
        </p:nvSpPr>
        <p:spPr>
          <a:xfrm>
            <a:off x="900113" y="3442447"/>
            <a:ext cx="7345362" cy="1532965"/>
          </a:xfrm>
        </p:spPr>
        <p:txBody>
          <a:bodyPr anchor="b" anchorCtr="0">
            <a:normAutofit/>
          </a:bodyPr>
          <a:lstStyle>
            <a:lvl1pPr>
              <a:defRPr sz="5400"/>
            </a:lvl1pPr>
          </a:lstStyle>
          <a:p>
            <a:r>
              <a:rPr lang="de-DE"/>
              <a:t>Mastertitelformat bearbeiten</a:t>
            </a:r>
            <a:endParaRPr/>
          </a:p>
        </p:txBody>
      </p:sp>
      <p:sp>
        <p:nvSpPr>
          <p:cNvPr id="3" name="Subtitle 2"/>
          <p:cNvSpPr>
            <a:spLocks noGrp="1"/>
          </p:cNvSpPr>
          <p:nvPr>
            <p:ph type="subTitle" idx="1"/>
          </p:nvPr>
        </p:nvSpPr>
        <p:spPr>
          <a:xfrm>
            <a:off x="900113" y="5029200"/>
            <a:ext cx="7345362" cy="990600"/>
          </a:xfrm>
        </p:spPr>
        <p:txBody>
          <a:bodyPr>
            <a:normAutofit/>
          </a:bodyPr>
          <a:lstStyle>
            <a:lvl1pPr marL="0" indent="0" algn="ctr">
              <a:spcBef>
                <a:spcPts val="300"/>
              </a:spcBef>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dirty="0"/>
          </a:p>
        </p:txBody>
      </p:sp>
      <p:sp>
        <p:nvSpPr>
          <p:cNvPr id="4" name="Date Placeholder 3"/>
          <p:cNvSpPr>
            <a:spLocks noGrp="1"/>
          </p:cNvSpPr>
          <p:nvPr>
            <p:ph type="dt" sz="half" idx="10"/>
          </p:nvPr>
        </p:nvSpPr>
        <p:spPr>
          <a:xfrm>
            <a:off x="569259" y="6122894"/>
            <a:ext cx="2133600" cy="259317"/>
          </a:xfrm>
        </p:spPr>
        <p:txBody>
          <a:bodyPr/>
          <a:lstStyle/>
          <a:p>
            <a:fld id="{7D290233-0DD1-4A80-BB1E-9ADC3556DBB6}" type="datetimeFigureOut">
              <a:rPr lang="en-US" smtClean="0"/>
              <a:t>11/3/20</a:t>
            </a:fld>
            <a:endParaRPr lang="en-US"/>
          </a:p>
        </p:txBody>
      </p:sp>
      <p:sp>
        <p:nvSpPr>
          <p:cNvPr id="5" name="Footer Placeholder 4"/>
          <p:cNvSpPr>
            <a:spLocks noGrp="1"/>
          </p:cNvSpPr>
          <p:nvPr>
            <p:ph type="ftr" sz="quarter" idx="11"/>
          </p:nvPr>
        </p:nvSpPr>
        <p:spPr>
          <a:xfrm>
            <a:off x="5638800" y="6124401"/>
            <a:ext cx="2895600" cy="257810"/>
          </a:xfrm>
        </p:spPr>
        <p:txBody>
          <a:bodyPr/>
          <a:lstStyle/>
          <a:p>
            <a:endParaRPr lang="en-US"/>
          </a:p>
        </p:txBody>
      </p:sp>
      <p:sp>
        <p:nvSpPr>
          <p:cNvPr id="14" name="Picture Placeholder 13"/>
          <p:cNvSpPr>
            <a:spLocks noGrp="1"/>
          </p:cNvSpPr>
          <p:nvPr>
            <p:ph type="pic" sz="quarter" idx="12"/>
          </p:nvPr>
        </p:nvSpPr>
        <p:spPr>
          <a:xfrm>
            <a:off x="636493" y="533400"/>
            <a:ext cx="7836408" cy="2828925"/>
          </a:xfrm>
        </p:spPr>
        <p:txBody>
          <a:bodyPr>
            <a:normAutofit/>
          </a:bodyPr>
          <a:lstStyle>
            <a:lvl1pPr>
              <a:buNone/>
              <a:defRPr sz="2000"/>
            </a:lvl1pPr>
          </a:lstStyle>
          <a:p>
            <a:r>
              <a:rPr lang="de-DE"/>
              <a:t>Bild auf Platzhalter ziehen oder durch Klicken auf Symbol hinzufügen</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2" name="Rectangle 11"/>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10"/>
            <p:cNvGrpSpPr/>
            <p:nvPr/>
          </p:nvGrpSpPr>
          <p:grpSpPr>
            <a:xfrm>
              <a:off x="256032" y="237744"/>
              <a:ext cx="8622792" cy="6364224"/>
              <a:chOff x="247157" y="247430"/>
              <a:chExt cx="8622792" cy="6364224"/>
            </a:xfrm>
          </p:grpSpPr>
          <p:sp>
            <p:nvSpPr>
              <p:cNvPr id="27" name="Rectangle 2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8" name="Straight Connector 27"/>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900113" y="1371600"/>
            <a:ext cx="7345362" cy="1676400"/>
          </a:xfrm>
        </p:spPr>
        <p:txBody>
          <a:bodyPr anchor="b" anchorCtr="0">
            <a:noAutofit/>
          </a:bodyPr>
          <a:lstStyle>
            <a:lvl1pPr algn="ctr">
              <a:defRPr sz="5400" b="0" i="0" cap="none" baseline="0">
                <a:solidFill>
                  <a:schemeClr val="tx1">
                    <a:lumMod val="75000"/>
                    <a:lumOff val="25000"/>
                  </a:schemeClr>
                </a:solidFill>
              </a:defRPr>
            </a:lvl1pPr>
          </a:lstStyle>
          <a:p>
            <a:r>
              <a:rPr lang="de-DE"/>
              <a:t>Mastertitelformat bearbeiten</a:t>
            </a:r>
            <a:endParaRPr dirty="0"/>
          </a:p>
        </p:txBody>
      </p:sp>
      <p:sp>
        <p:nvSpPr>
          <p:cNvPr id="3" name="Text Placeholder 2"/>
          <p:cNvSpPr>
            <a:spLocks noGrp="1"/>
          </p:cNvSpPr>
          <p:nvPr>
            <p:ph type="body" idx="1"/>
          </p:nvPr>
        </p:nvSpPr>
        <p:spPr>
          <a:xfrm>
            <a:off x="900113" y="3134566"/>
            <a:ext cx="7345362" cy="1500187"/>
          </a:xfrm>
        </p:spPr>
        <p:txBody>
          <a:bodyPr anchor="t" anchorCtr="0"/>
          <a:lstStyle>
            <a:lvl1pPr marL="0" indent="0" algn="ctr">
              <a:spcBef>
                <a:spcPts val="300"/>
              </a:spcBef>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7D290233-0DD1-4A80-BB1E-9ADC3556DBB6}" type="datetimeFigureOut">
              <a:rPr lang="en-US" smtClean="0"/>
              <a:t>11/3/20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grpSp>
        <p:nvGrpSpPr>
          <p:cNvPr id="20" name="Group 19"/>
          <p:cNvGrpSpPr/>
          <p:nvPr/>
        </p:nvGrpSpPr>
        <p:grpSpPr>
          <a:xfrm>
            <a:off x="182880" y="173699"/>
            <a:ext cx="8778240" cy="6510602"/>
            <a:chOff x="182880" y="173699"/>
            <a:chExt cx="8778240" cy="6510602"/>
          </a:xfrm>
        </p:grpSpPr>
        <p:sp>
          <p:nvSpPr>
            <p:cNvPr id="21" name="Rectangle 2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2" name="Group 10"/>
            <p:cNvGrpSpPr/>
            <p:nvPr/>
          </p:nvGrpSpPr>
          <p:grpSpPr>
            <a:xfrm>
              <a:off x="256032" y="237744"/>
              <a:ext cx="8622792" cy="6364224"/>
              <a:chOff x="247157" y="247430"/>
              <a:chExt cx="8622792" cy="6364224"/>
            </a:xfrm>
          </p:grpSpPr>
          <p:sp>
            <p:nvSpPr>
              <p:cNvPr id="23" name="Rectangle 2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4" name="Straight Connector 2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5" name="Rectangle 24"/>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de-DE"/>
              <a:t>Mastertitelformat bearbeiten</a:t>
            </a:r>
            <a:endParaRPr/>
          </a:p>
        </p:txBody>
      </p:sp>
      <p:sp>
        <p:nvSpPr>
          <p:cNvPr id="3" name="Content Placeholder 2"/>
          <p:cNvSpPr>
            <a:spLocks noGrp="1"/>
          </p:cNvSpPr>
          <p:nvPr>
            <p:ph sz="half" idx="1"/>
          </p:nvPr>
        </p:nvSpPr>
        <p:spPr>
          <a:xfrm>
            <a:off x="900111"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a:p>
        </p:txBody>
      </p:sp>
      <p:sp>
        <p:nvSpPr>
          <p:cNvPr id="4" name="Content Placeholder 3"/>
          <p:cNvSpPr>
            <a:spLocks noGrp="1"/>
          </p:cNvSpPr>
          <p:nvPr>
            <p:ph sz="half" idx="2"/>
          </p:nvPr>
        </p:nvSpPr>
        <p:spPr>
          <a:xfrm>
            <a:off x="4648199"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a:p>
        </p:txBody>
      </p:sp>
      <p:sp>
        <p:nvSpPr>
          <p:cNvPr id="5" name="Date Placeholder 4"/>
          <p:cNvSpPr>
            <a:spLocks noGrp="1"/>
          </p:cNvSpPr>
          <p:nvPr>
            <p:ph type="dt" sz="half" idx="10"/>
          </p:nvPr>
        </p:nvSpPr>
        <p:spPr/>
        <p:txBody>
          <a:bodyPr/>
          <a:lstStyle/>
          <a:p>
            <a:fld id="{7D290233-0DD1-4A80-BB1E-9ADC3556DBB6}" type="datetimeFigureOut">
              <a:rPr lang="en-US" smtClean="0"/>
              <a:t>11/3/20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sp>
            <p:nvSpPr>
              <p:cNvPr id="27" name="Rectangle 2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8" name="Group 10"/>
              <p:cNvGrpSpPr/>
              <p:nvPr/>
            </p:nvGrpSpPr>
            <p:grpSpPr>
              <a:xfrm>
                <a:off x="256032" y="237744"/>
                <a:ext cx="8622792" cy="6364224"/>
                <a:chOff x="247157" y="247430"/>
                <a:chExt cx="8622792" cy="6364224"/>
              </a:xfrm>
            </p:grpSpPr>
            <p:sp>
              <p:nvSpPr>
                <p:cNvPr id="29" name="Rectangle 2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1" name="Straight Connector 3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32" name="Rectangle 31"/>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cxnSp>
          <p:nvCxnSpPr>
            <p:cNvPr id="23" name="Straight Connector 22"/>
            <p:cNvCxnSpPr/>
            <p:nvPr/>
          </p:nvCxnSpPr>
          <p:spPr>
            <a:xfrm rot="16200000" flipH="1">
              <a:off x="2217480" y="4026438"/>
              <a:ext cx="4711326" cy="2286"/>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sp>
        <p:nvSpPr>
          <p:cNvPr id="2" name="Title 1"/>
          <p:cNvSpPr>
            <a:spLocks noGrp="1"/>
          </p:cNvSpPr>
          <p:nvPr>
            <p:ph type="title"/>
          </p:nvPr>
        </p:nvSpPr>
        <p:spPr/>
        <p:txBody>
          <a:bodyPr/>
          <a:lstStyle>
            <a:lvl1pPr>
              <a:defRPr/>
            </a:lvl1pPr>
          </a:lstStyle>
          <a:p>
            <a:r>
              <a:rPr lang="de-DE"/>
              <a:t>Mastertitelformat bearbeiten</a:t>
            </a:r>
            <a:endParaRPr/>
          </a:p>
        </p:txBody>
      </p:sp>
      <p:sp>
        <p:nvSpPr>
          <p:cNvPr id="3" name="Text Placeholder 2"/>
          <p:cNvSpPr>
            <a:spLocks noGrp="1"/>
          </p:cNvSpPr>
          <p:nvPr>
            <p:ph type="body" idx="1"/>
          </p:nvPr>
        </p:nvSpPr>
        <p:spPr>
          <a:xfrm>
            <a:off x="632301"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32301"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dirty="0"/>
          </a:p>
        </p:txBody>
      </p:sp>
      <p:sp>
        <p:nvSpPr>
          <p:cNvPr id="5" name="Text Placeholder 4"/>
          <p:cNvSpPr>
            <a:spLocks noGrp="1"/>
          </p:cNvSpPr>
          <p:nvPr>
            <p:ph type="body" sz="quarter" idx="3"/>
          </p:nvPr>
        </p:nvSpPr>
        <p:spPr>
          <a:xfrm>
            <a:off x="4945539"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4945539"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dirty="0"/>
          </a:p>
        </p:txBody>
      </p:sp>
      <p:sp>
        <p:nvSpPr>
          <p:cNvPr id="7" name="Date Placeholder 6"/>
          <p:cNvSpPr>
            <a:spLocks noGrp="1"/>
          </p:cNvSpPr>
          <p:nvPr>
            <p:ph type="dt" sz="half" idx="10"/>
          </p:nvPr>
        </p:nvSpPr>
        <p:spPr/>
        <p:txBody>
          <a:bodyPr/>
          <a:lstStyle/>
          <a:p>
            <a:fld id="{7D290233-0DD1-4A80-BB1E-9ADC3556DBB6}" type="datetimeFigureOut">
              <a:rPr lang="en-US" smtClean="0"/>
              <a:t>11/3/20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E4BAC9-6D41-4691-9299-18EF07EF0177}" type="slidenum">
              <a:rPr lang="en-US" smtClean="0"/>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grpSp>
        <p:nvGrpSpPr>
          <p:cNvPr id="12" name="Group 11"/>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4" name="Group 10"/>
            <p:cNvGrpSpPr/>
            <p:nvPr/>
          </p:nvGrpSpPr>
          <p:grpSpPr>
            <a:xfrm>
              <a:off x="256032" y="237744"/>
              <a:ext cx="8622792" cy="6364224"/>
              <a:chOff x="247157" y="247430"/>
              <a:chExt cx="8622792" cy="6364224"/>
            </a:xfrm>
          </p:grpSpPr>
          <p:sp>
            <p:nvSpPr>
              <p:cNvPr id="15" name="Rectangle 14"/>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6" name="Straight Connector 15"/>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de-DE"/>
              <a:t>Mastertitelformat bearbeiten</a:t>
            </a:r>
            <a:endParaRPr/>
          </a:p>
        </p:txBody>
      </p:sp>
      <p:sp>
        <p:nvSpPr>
          <p:cNvPr id="3" name="Date Placeholder 2"/>
          <p:cNvSpPr>
            <a:spLocks noGrp="1"/>
          </p:cNvSpPr>
          <p:nvPr>
            <p:ph type="dt" sz="half" idx="10"/>
          </p:nvPr>
        </p:nvSpPr>
        <p:spPr/>
        <p:txBody>
          <a:bodyPr/>
          <a:lstStyle/>
          <a:p>
            <a:fld id="{7D290233-0DD1-4A80-BB1E-9ADC3556DBB6}" type="datetimeFigureOut">
              <a:rPr lang="en-US" smtClean="0"/>
              <a:t>11/3/20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E4BAC9-6D41-4691-9299-18EF07EF0177}" type="slidenum">
              <a:rPr lang="en-US" smtClean="0"/>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sp>
          <p:nvSpPr>
            <p:cNvPr id="11" name="Rectangle 1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2" name="Group 10"/>
            <p:cNvGrpSpPr/>
            <p:nvPr/>
          </p:nvGrpSpPr>
          <p:grpSpPr>
            <a:xfrm>
              <a:off x="256032" y="237744"/>
              <a:ext cx="8622792" cy="6364224"/>
              <a:chOff x="247157" y="247430"/>
              <a:chExt cx="8622792" cy="6364224"/>
            </a:xfrm>
          </p:grpSpPr>
          <p:sp>
            <p:nvSpPr>
              <p:cNvPr id="13" name="Rectangle 1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4" name="Straight Connector 1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Date Placeholder 1"/>
          <p:cNvSpPr>
            <a:spLocks noGrp="1"/>
          </p:cNvSpPr>
          <p:nvPr>
            <p:ph type="dt" sz="half" idx="10"/>
          </p:nvPr>
        </p:nvSpPr>
        <p:spPr/>
        <p:txBody>
          <a:bodyPr/>
          <a:lstStyle/>
          <a:p>
            <a:fld id="{7D290233-0DD1-4A80-BB1E-9ADC3556DBB6}" type="datetimeFigureOut">
              <a:rPr lang="en-US" smtClean="0"/>
              <a:t>11/3/20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E4BAC9-6D41-4691-9299-18EF07EF0177}" type="slidenum">
              <a:rPr lang="en-US" smtClean="0"/>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grpSp>
        <p:nvGrpSpPr>
          <p:cNvPr id="11" name="Group 10"/>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7" name="Rectangle 1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33" name="Rectangle 32"/>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169892"/>
            <a:ext cx="3008313" cy="914400"/>
          </a:xfrm>
        </p:spPr>
        <p:txBody>
          <a:bodyPr anchor="b">
            <a:normAutofit/>
          </a:bodyPr>
          <a:lstStyle>
            <a:lvl1pPr algn="l">
              <a:defRPr sz="2800" b="0"/>
            </a:lvl1pPr>
          </a:lstStyle>
          <a:p>
            <a:r>
              <a:rPr lang="de-DE"/>
              <a:t>Mastertitelformat bearbeiten</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dirty="0"/>
          </a:p>
        </p:txBody>
      </p:sp>
      <p:sp>
        <p:nvSpPr>
          <p:cNvPr id="4" name="Text Placeholder 3"/>
          <p:cNvSpPr>
            <a:spLocks noGrp="1"/>
          </p:cNvSpPr>
          <p:nvPr>
            <p:ph type="body" sz="half" idx="2"/>
          </p:nvPr>
        </p:nvSpPr>
        <p:spPr>
          <a:xfrm>
            <a:off x="530225" y="2147888"/>
            <a:ext cx="3008313" cy="3262313"/>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10000"/>
              </a:lnSpc>
              <a:spcBef>
                <a:spcPts val="2000"/>
              </a:spcBef>
              <a:buClr>
                <a:schemeClr val="bg1">
                  <a:lumMod val="75000"/>
                  <a:lumOff val="25000"/>
                </a:schemeClr>
              </a:buClr>
              <a:buFont typeface="Arial" pitchFamily="34" charset="0"/>
              <a:buNone/>
            </a:pPr>
            <a:r>
              <a:rPr lang="de-DE"/>
              <a:t>Mastertextformat bearbeiten</a:t>
            </a:r>
          </a:p>
        </p:txBody>
      </p:sp>
      <p:sp>
        <p:nvSpPr>
          <p:cNvPr id="5" name="Date Placeholder 4"/>
          <p:cNvSpPr>
            <a:spLocks noGrp="1"/>
          </p:cNvSpPr>
          <p:nvPr>
            <p:ph type="dt" sz="half" idx="10"/>
          </p:nvPr>
        </p:nvSpPr>
        <p:spPr/>
        <p:txBody>
          <a:bodyPr/>
          <a:lstStyle/>
          <a:p>
            <a:fld id="{7D290233-0DD1-4A80-BB1E-9ADC3556DBB6}" type="datetimeFigureOut">
              <a:rPr lang="en-US" smtClean="0"/>
              <a:t>11/3/20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00113" y="244158"/>
            <a:ext cx="7345362" cy="1339850"/>
          </a:xfrm>
          <a:prstGeom prst="rect">
            <a:avLst/>
          </a:prstGeom>
        </p:spPr>
        <p:txBody>
          <a:bodyPr vert="horz" lIns="91440" tIns="45720" rIns="91440" bIns="45720" rtlCol="0" anchor="ctr">
            <a:normAutofit/>
          </a:bodyPr>
          <a:lstStyle/>
          <a:p>
            <a:r>
              <a:rPr lang="de-DE"/>
              <a:t>Mastertitelformat bearbeiten</a:t>
            </a:r>
            <a:endParaRPr dirty="0"/>
          </a:p>
        </p:txBody>
      </p:sp>
      <p:sp>
        <p:nvSpPr>
          <p:cNvPr id="3" name="Text Placeholder 2"/>
          <p:cNvSpPr>
            <a:spLocks noGrp="1"/>
          </p:cNvSpPr>
          <p:nvPr>
            <p:ph type="body" idx="1"/>
          </p:nvPr>
        </p:nvSpPr>
        <p:spPr>
          <a:xfrm>
            <a:off x="900112" y="2133601"/>
            <a:ext cx="7345363" cy="3931920"/>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dirty="0"/>
          </a:p>
        </p:txBody>
      </p:sp>
      <p:sp>
        <p:nvSpPr>
          <p:cNvPr id="4" name="Date Placeholder 3"/>
          <p:cNvSpPr>
            <a:spLocks noGrp="1"/>
          </p:cNvSpPr>
          <p:nvPr>
            <p:ph type="dt" sz="half" idx="2"/>
          </p:nvPr>
        </p:nvSpPr>
        <p:spPr>
          <a:xfrm>
            <a:off x="243840" y="6371591"/>
            <a:ext cx="2133600" cy="259317"/>
          </a:xfrm>
          <a:prstGeom prst="rect">
            <a:avLst/>
          </a:prstGeom>
        </p:spPr>
        <p:txBody>
          <a:bodyPr vert="horz" lIns="91440" tIns="45720" rIns="91440" bIns="45720" rtlCol="0" anchor="ctr"/>
          <a:lstStyle>
            <a:lvl1pPr algn="l">
              <a:defRPr sz="1200">
                <a:solidFill>
                  <a:schemeClr val="bg2">
                    <a:lumMod val="60000"/>
                    <a:lumOff val="40000"/>
                  </a:schemeClr>
                </a:solidFill>
                <a:latin typeface="Brush Script MT" pitchFamily="66" charset="0"/>
              </a:defRPr>
            </a:lvl1pPr>
          </a:lstStyle>
          <a:p>
            <a:fld id="{7D290233-0DD1-4A80-BB1E-9ADC3556DBB6}" type="datetimeFigureOut">
              <a:rPr lang="en-US" smtClean="0"/>
              <a:t>11/3/20</a:t>
            </a:fld>
            <a:endParaRPr lang="en-US"/>
          </a:p>
        </p:txBody>
      </p:sp>
      <p:sp>
        <p:nvSpPr>
          <p:cNvPr id="5" name="Footer Placeholder 4"/>
          <p:cNvSpPr>
            <a:spLocks noGrp="1"/>
          </p:cNvSpPr>
          <p:nvPr>
            <p:ph type="ftr" sz="quarter" idx="3"/>
          </p:nvPr>
        </p:nvSpPr>
        <p:spPr>
          <a:xfrm>
            <a:off x="5958840" y="6371591"/>
            <a:ext cx="2895600" cy="257810"/>
          </a:xfrm>
          <a:prstGeom prst="rect">
            <a:avLst/>
          </a:prstGeom>
        </p:spPr>
        <p:txBody>
          <a:bodyPr vert="horz" lIns="91440" tIns="45720" rIns="91440" bIns="45720" rtlCol="0" anchor="ctr"/>
          <a:lstStyle>
            <a:lvl1pPr marL="0" algn="r" defTabSz="914400" rtl="0" eaLnBrk="1" latinLnBrk="0" hangingPunct="1">
              <a:defRPr sz="1200" kern="1200">
                <a:solidFill>
                  <a:schemeClr val="bg2">
                    <a:lumMod val="60000"/>
                    <a:lumOff val="40000"/>
                  </a:schemeClr>
                </a:solidFill>
                <a:latin typeface="Brush Script MT" pitchFamily="66" charset="0"/>
                <a:ea typeface="+mn-ea"/>
                <a:cs typeface="+mn-cs"/>
              </a:defRPr>
            </a:lvl1pPr>
          </a:lstStyle>
          <a:p>
            <a:endParaRPr lang="en-US"/>
          </a:p>
        </p:txBody>
      </p:sp>
      <p:sp>
        <p:nvSpPr>
          <p:cNvPr id="6" name="Slide Number Placeholder 5"/>
          <p:cNvSpPr>
            <a:spLocks noGrp="1"/>
          </p:cNvSpPr>
          <p:nvPr>
            <p:ph type="sldNum" sz="quarter" idx="4"/>
          </p:nvPr>
        </p:nvSpPr>
        <p:spPr>
          <a:xfrm>
            <a:off x="4191000" y="6356350"/>
            <a:ext cx="762000" cy="271463"/>
          </a:xfrm>
          <a:prstGeom prst="rect">
            <a:avLst/>
          </a:prstGeom>
        </p:spPr>
        <p:txBody>
          <a:bodyPr vert="horz" lIns="91440" tIns="45720" rIns="91440" bIns="45720" rtlCol="0" anchor="ctr"/>
          <a:lstStyle>
            <a:lvl1pPr marL="0" algn="ctr" defTabSz="914400" rtl="0" eaLnBrk="1" latinLnBrk="0" hangingPunct="1">
              <a:defRPr sz="1200" kern="1200">
                <a:solidFill>
                  <a:schemeClr val="bg2">
                    <a:lumMod val="60000"/>
                    <a:lumOff val="40000"/>
                  </a:schemeClr>
                </a:solidFill>
                <a:latin typeface="+mn-lt"/>
                <a:ea typeface="+mn-ea"/>
                <a:cs typeface="+mn-cs"/>
              </a:defRPr>
            </a:lvl1pPr>
          </a:lstStyle>
          <a:p>
            <a:fld id="{CFE4BAC9-6D41-4691-9299-18EF07EF0177}" type="slidenum">
              <a:rPr lang="en-US" smtClean="0"/>
              <a:t>‹Nr.›</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defTabSz="914400" rtl="0" eaLnBrk="1" latinLnBrk="0" hangingPunct="1">
        <a:spcBef>
          <a:spcPct val="0"/>
        </a:spcBef>
        <a:buNone/>
        <a:defRPr sz="4800" kern="1200">
          <a:solidFill>
            <a:schemeClr val="tx1">
              <a:lumMod val="75000"/>
              <a:lumOff val="25000"/>
            </a:schemeClr>
          </a:solidFill>
          <a:latin typeface="+mj-lt"/>
          <a:ea typeface="+mj-ea"/>
          <a:cs typeface="+mj-cs"/>
        </a:defRPr>
      </a:lvl1pPr>
    </p:titleStyle>
    <p:bodyStyle>
      <a:lvl1pPr marL="342900" indent="-342900" algn="l" defTabSz="914400" rtl="0" eaLnBrk="1" latinLnBrk="0" hangingPunct="1">
        <a:spcBef>
          <a:spcPts val="2000"/>
        </a:spcBef>
        <a:buClr>
          <a:schemeClr val="tx1">
            <a:lumMod val="75000"/>
            <a:lumOff val="25000"/>
          </a:schemeClr>
        </a:buClr>
        <a:buFont typeface="Arial" pitchFamily="34" charset="0"/>
        <a:buChar char="•"/>
        <a:defRPr sz="2400" kern="1200">
          <a:solidFill>
            <a:schemeClr val="tx1">
              <a:lumMod val="75000"/>
              <a:lumOff val="25000"/>
            </a:schemeClr>
          </a:solidFill>
          <a:latin typeface="+mn-lt"/>
          <a:ea typeface="+mn-ea"/>
          <a:cs typeface="+mn-cs"/>
        </a:defRPr>
      </a:lvl1pPr>
      <a:lvl2pPr marL="579438" indent="-228600" algn="l" defTabSz="914400" rtl="0" eaLnBrk="1" latinLnBrk="0" hangingPunct="1">
        <a:spcBef>
          <a:spcPts val="600"/>
        </a:spcBef>
        <a:buClr>
          <a:schemeClr val="bg2">
            <a:lumMod val="60000"/>
            <a:lumOff val="40000"/>
          </a:schemeClr>
        </a:buClr>
        <a:buFont typeface="Arial" pitchFamily="34" charset="0"/>
        <a:buChar char="•"/>
        <a:defRPr sz="2200" kern="1200">
          <a:solidFill>
            <a:schemeClr val="tx1">
              <a:lumMod val="75000"/>
              <a:lumOff val="25000"/>
            </a:schemeClr>
          </a:solidFill>
          <a:latin typeface="+mn-lt"/>
          <a:ea typeface="+mn-ea"/>
          <a:cs typeface="+mn-cs"/>
        </a:defRPr>
      </a:lvl2pPr>
      <a:lvl3pPr marL="808038" indent="-228600" algn="l" defTabSz="914400" rtl="0" eaLnBrk="1" latinLnBrk="0" hangingPunct="1">
        <a:spcBef>
          <a:spcPts val="600"/>
        </a:spcBef>
        <a:buClr>
          <a:schemeClr val="tx1">
            <a:lumMod val="75000"/>
            <a:lumOff val="25000"/>
          </a:schemeClr>
        </a:buClr>
        <a:buFont typeface="Arial" pitchFamily="34" charset="0"/>
        <a:buChar char="•"/>
        <a:defRPr sz="2000" kern="1200">
          <a:solidFill>
            <a:schemeClr val="tx1">
              <a:lumMod val="75000"/>
              <a:lumOff val="25000"/>
            </a:schemeClr>
          </a:solidFill>
          <a:latin typeface="+mn-lt"/>
          <a:ea typeface="+mn-ea"/>
          <a:cs typeface="+mn-cs"/>
        </a:defRPr>
      </a:lvl3pPr>
      <a:lvl4pPr marL="1036638" indent="-228600" algn="l" defTabSz="914400" rtl="0" eaLnBrk="1" latinLnBrk="0" hangingPunct="1">
        <a:spcBef>
          <a:spcPts val="600"/>
        </a:spcBef>
        <a:buClr>
          <a:schemeClr val="bg2">
            <a:lumMod val="60000"/>
            <a:lumOff val="40000"/>
          </a:schemeClr>
        </a:buClr>
        <a:buFont typeface="Arial" pitchFamily="34" charset="0"/>
        <a:buChar char="•"/>
        <a:defRPr sz="1800" kern="1200">
          <a:solidFill>
            <a:schemeClr val="tx1">
              <a:lumMod val="75000"/>
              <a:lumOff val="25000"/>
            </a:schemeClr>
          </a:solidFill>
          <a:latin typeface="+mn-lt"/>
          <a:ea typeface="+mn-ea"/>
          <a:cs typeface="+mn-cs"/>
        </a:defRPr>
      </a:lvl4pPr>
      <a:lvl5pPr marL="1265238" indent="-228600" algn="l" defTabSz="914400" rtl="0" eaLnBrk="1" latinLnBrk="0" hangingPunct="1">
        <a:spcBef>
          <a:spcPts val="600"/>
        </a:spcBef>
        <a:buClr>
          <a:schemeClr val="tx1">
            <a:lumMod val="75000"/>
            <a:lumOff val="25000"/>
          </a:schemeClr>
        </a:buClr>
        <a:buFont typeface="Arial" pitchFamily="34" charset="0"/>
        <a:buChar char="•"/>
        <a:defRPr sz="1800" kern="1200">
          <a:solidFill>
            <a:schemeClr val="tx1">
              <a:lumMod val="75000"/>
              <a:lumOff val="25000"/>
            </a:schemeClr>
          </a:solidFill>
          <a:latin typeface="+mn-lt"/>
          <a:ea typeface="+mn-ea"/>
          <a:cs typeface="+mn-cs"/>
        </a:defRPr>
      </a:lvl5pPr>
      <a:lvl6pPr marL="1485900"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6pPr>
      <a:lvl7pPr marL="1712913"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7pPr>
      <a:lvl8pPr marL="1947863"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8pPr>
      <a:lvl9pPr marL="2174875"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hundecompany.d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feld 19"/>
          <p:cNvSpPr txBox="1"/>
          <p:nvPr/>
        </p:nvSpPr>
        <p:spPr>
          <a:xfrm>
            <a:off x="232035" y="138555"/>
            <a:ext cx="8654657" cy="1138773"/>
          </a:xfrm>
          <a:prstGeom prst="rect">
            <a:avLst/>
          </a:prstGeom>
          <a:solidFill>
            <a:srgbClr val="B9F5F2"/>
          </a:solidFill>
        </p:spPr>
        <p:txBody>
          <a:bodyPr wrap="square" rtlCol="0">
            <a:spAutoFit/>
          </a:bodyPr>
          <a:lstStyle/>
          <a:p>
            <a:pPr algn="ctr"/>
            <a:endParaRPr lang="de-DE" sz="2000" b="1" u="sng" dirty="0">
              <a:solidFill>
                <a:srgbClr val="7F7F7F"/>
              </a:solidFill>
              <a:latin typeface="Avenir Light"/>
              <a:cs typeface="Avenir Light"/>
            </a:endParaRPr>
          </a:p>
          <a:p>
            <a:pPr algn="ctr"/>
            <a:r>
              <a:rPr lang="de-DE" sz="2800" b="1" u="sng" dirty="0">
                <a:solidFill>
                  <a:srgbClr val="4C89A6"/>
                </a:solidFill>
                <a:latin typeface="Avenir Light"/>
                <a:cs typeface="Avenir Light"/>
                <a:hlinkClick r:id="rId2">
                  <a:extLst>
                    <a:ext uri="{A12FA001-AC4F-418D-AE19-62706E023703}">
                      <ahyp:hlinkClr xmlns:ahyp="http://schemas.microsoft.com/office/drawing/2018/hyperlinkcolor" val="tx"/>
                    </a:ext>
                  </a:extLst>
                </a:hlinkClick>
              </a:rPr>
              <a:t>www.HundeCompany.de</a:t>
            </a:r>
            <a:endParaRPr lang="de-DE" sz="2800" b="1" u="sng">
              <a:solidFill>
                <a:srgbClr val="4C89A6"/>
              </a:solidFill>
              <a:latin typeface="Avenir Light"/>
              <a:cs typeface="Avenir Light"/>
            </a:endParaRPr>
          </a:p>
          <a:p>
            <a:pPr algn="ctr"/>
            <a:endParaRPr lang="de-DE" sz="2000" b="1" u="sng" dirty="0">
              <a:solidFill>
                <a:srgbClr val="7F7F7F"/>
              </a:solidFill>
              <a:latin typeface="Avenir Light"/>
              <a:cs typeface="Avenir Light"/>
            </a:endParaRPr>
          </a:p>
        </p:txBody>
      </p:sp>
      <p:sp>
        <p:nvSpPr>
          <p:cNvPr id="2" name="Titel 1"/>
          <p:cNvSpPr>
            <a:spLocks noGrp="1"/>
          </p:cNvSpPr>
          <p:nvPr>
            <p:ph type="title"/>
          </p:nvPr>
        </p:nvSpPr>
        <p:spPr>
          <a:xfrm>
            <a:off x="230429" y="4995335"/>
            <a:ext cx="8654658" cy="1483042"/>
          </a:xfrm>
          <a:solidFill>
            <a:srgbClr val="B9F5F2">
              <a:alpha val="86000"/>
            </a:srgbClr>
          </a:solidFill>
          <a:ln>
            <a:noFill/>
          </a:ln>
        </p:spPr>
        <p:txBody>
          <a:bodyPr>
            <a:normAutofit/>
          </a:bodyPr>
          <a:lstStyle/>
          <a:p>
            <a:endParaRPr lang="de-DE" sz="2000" dirty="0">
              <a:solidFill>
                <a:schemeClr val="bg1">
                  <a:lumMod val="50000"/>
                </a:schemeClr>
              </a:solidFill>
              <a:latin typeface="Avenir Next Regular"/>
              <a:cs typeface="Avenir Next Regular"/>
            </a:endParaRPr>
          </a:p>
        </p:txBody>
      </p:sp>
      <p:sp>
        <p:nvSpPr>
          <p:cNvPr id="13" name="Textfeld 12"/>
          <p:cNvSpPr txBox="1"/>
          <p:nvPr/>
        </p:nvSpPr>
        <p:spPr>
          <a:xfrm>
            <a:off x="230429" y="4944537"/>
            <a:ext cx="8654658" cy="1815882"/>
          </a:xfrm>
          <a:prstGeom prst="rect">
            <a:avLst/>
          </a:prstGeom>
          <a:solidFill>
            <a:srgbClr val="B9F5F2"/>
          </a:solidFill>
        </p:spPr>
        <p:txBody>
          <a:bodyPr wrap="square" rtlCol="0">
            <a:spAutoFit/>
          </a:bodyPr>
          <a:lstStyle/>
          <a:p>
            <a:pPr algn="ctr"/>
            <a:r>
              <a:rPr lang="de-DE" sz="2000" dirty="0">
                <a:solidFill>
                  <a:schemeClr val="bg1">
                    <a:lumMod val="50000"/>
                  </a:schemeClr>
                </a:solidFill>
                <a:latin typeface="Bradley Hand Bold"/>
                <a:cs typeface="Bradley Hand Bold"/>
              </a:rPr>
              <a:t>von</a:t>
            </a:r>
            <a:r>
              <a:rPr lang="de-DE" sz="2800" dirty="0">
                <a:solidFill>
                  <a:schemeClr val="bg1">
                    <a:lumMod val="65000"/>
                  </a:schemeClr>
                </a:solidFill>
                <a:latin typeface="Bradley Hand Bold"/>
                <a:cs typeface="Bradley Hand Bold"/>
              </a:rPr>
              <a:t> </a:t>
            </a:r>
          </a:p>
          <a:p>
            <a:pPr algn="ctr"/>
            <a:r>
              <a:rPr lang="de-DE" sz="2800" dirty="0">
                <a:solidFill>
                  <a:srgbClr val="4C89A6"/>
                </a:solidFill>
              </a:rPr>
              <a:t>glücklichen Hundebesitzern und Hunden </a:t>
            </a:r>
          </a:p>
          <a:p>
            <a:pPr algn="ctr"/>
            <a:r>
              <a:rPr lang="de-DE" sz="2800" dirty="0">
                <a:solidFill>
                  <a:srgbClr val="7F7F7F"/>
                </a:solidFill>
                <a:latin typeface="Bradley Hand Bold"/>
                <a:cs typeface="Bradley Hand Bold"/>
              </a:rPr>
              <a:t>Empfohlen</a:t>
            </a:r>
          </a:p>
          <a:p>
            <a:pPr algn="ctr"/>
            <a:r>
              <a:rPr lang="de-DE" sz="2800" dirty="0">
                <a:solidFill>
                  <a:srgbClr val="7F7F7F"/>
                </a:solidFill>
              </a:rPr>
              <a:t> </a:t>
            </a:r>
            <a:r>
              <a:rPr lang="de-DE" sz="2800" dirty="0">
                <a:solidFill>
                  <a:srgbClr val="4C89A6"/>
                </a:solidFill>
              </a:rPr>
              <a:t> </a:t>
            </a:r>
          </a:p>
        </p:txBody>
      </p:sp>
      <p:sp>
        <p:nvSpPr>
          <p:cNvPr id="18" name="Titel 3"/>
          <p:cNvSpPr txBox="1">
            <a:spLocks/>
          </p:cNvSpPr>
          <p:nvPr/>
        </p:nvSpPr>
        <p:spPr>
          <a:xfrm>
            <a:off x="244671" y="1152661"/>
            <a:ext cx="8654658" cy="873442"/>
          </a:xfrm>
          <a:prstGeom prst="rect">
            <a:avLst/>
          </a:prstGeom>
          <a:solidFill>
            <a:srgbClr val="B9F5F2"/>
          </a:solidFill>
        </p:spPr>
        <p:txBody>
          <a:bodyPr vert="horz" lIns="91440" tIns="45720" rIns="91440" bIns="45720" rtlCol="0" anchor="ctr">
            <a:normAutofit fontScale="67500" lnSpcReduction="20000"/>
          </a:bodyPr>
          <a:lstStyle>
            <a:lvl1pPr algn="ctr" defTabSz="914400" rtl="0" eaLnBrk="1" latinLnBrk="0" hangingPunct="1">
              <a:spcBef>
                <a:spcPct val="0"/>
              </a:spcBef>
              <a:buNone/>
              <a:defRPr sz="4800" kern="1200">
                <a:solidFill>
                  <a:schemeClr val="tx1">
                    <a:lumMod val="75000"/>
                    <a:lumOff val="25000"/>
                  </a:schemeClr>
                </a:solidFill>
                <a:latin typeface="+mj-lt"/>
                <a:ea typeface="+mj-ea"/>
                <a:cs typeface="+mj-cs"/>
              </a:defRPr>
            </a:lvl1pPr>
          </a:lstStyle>
          <a:p>
            <a:r>
              <a:rPr lang="de-DE" sz="2700" dirty="0">
                <a:solidFill>
                  <a:srgbClr val="7F7F7F"/>
                </a:solidFill>
                <a:latin typeface="Bradley Hand Bold"/>
                <a:cs typeface="Bradley Hand Bold"/>
              </a:rPr>
              <a:t>Eure</a:t>
            </a:r>
            <a:r>
              <a:rPr lang="de-DE" sz="2700" i="1" dirty="0">
                <a:solidFill>
                  <a:srgbClr val="7F7F7F"/>
                </a:solidFill>
                <a:latin typeface="Chalkboard SE Regular"/>
                <a:cs typeface="Chalkboard SE Regular"/>
              </a:rPr>
              <a:t> </a:t>
            </a:r>
            <a:br>
              <a:rPr lang="de-DE" sz="2700" dirty="0">
                <a:solidFill>
                  <a:srgbClr val="7F7F7F"/>
                </a:solidFill>
                <a:latin typeface="Chalkboard SE Regular"/>
                <a:cs typeface="Chalkboard SE Regular"/>
              </a:rPr>
            </a:br>
            <a:r>
              <a:rPr lang="de-DE" sz="3100" dirty="0">
                <a:solidFill>
                  <a:srgbClr val="2A93A6"/>
                </a:solidFill>
                <a:latin typeface="Chalkboard SE Regular"/>
                <a:cs typeface="Chalkboard SE Regular"/>
              </a:rPr>
              <a:t>Online Hundeschule</a:t>
            </a:r>
            <a:br>
              <a:rPr lang="de-DE" sz="3100" dirty="0">
                <a:solidFill>
                  <a:srgbClr val="2A93A6"/>
                </a:solidFill>
                <a:latin typeface="Chalkboard SE Regular"/>
                <a:cs typeface="Chalkboard SE Regular"/>
              </a:rPr>
            </a:br>
            <a:endParaRPr lang="de-DE" sz="3100" dirty="0">
              <a:solidFill>
                <a:srgbClr val="2A93A6"/>
              </a:solidFill>
              <a:latin typeface="Chalkboard SE Regular"/>
              <a:cs typeface="Chalkboard SE Regular"/>
            </a:endParaRPr>
          </a:p>
        </p:txBody>
      </p:sp>
      <p:sp>
        <p:nvSpPr>
          <p:cNvPr id="22" name="Textfeld 21"/>
          <p:cNvSpPr txBox="1"/>
          <p:nvPr/>
        </p:nvSpPr>
        <p:spPr>
          <a:xfrm>
            <a:off x="1783656" y="2428526"/>
            <a:ext cx="5059142" cy="2123658"/>
          </a:xfrm>
          <a:prstGeom prst="rect">
            <a:avLst/>
          </a:prstGeom>
          <a:noFill/>
        </p:spPr>
        <p:txBody>
          <a:bodyPr wrap="none" rtlCol="0">
            <a:spAutoFit/>
          </a:bodyPr>
          <a:lstStyle/>
          <a:p>
            <a:pPr algn="ctr"/>
            <a:r>
              <a:rPr lang="de-DE" sz="6600" dirty="0">
                <a:solidFill>
                  <a:srgbClr val="7F7F7F"/>
                </a:solidFill>
                <a:latin typeface="Chalkboard SE Regular"/>
                <a:cs typeface="Chalkboard SE Regular"/>
              </a:rPr>
              <a:t>Hausaufgabe</a:t>
            </a:r>
          </a:p>
          <a:p>
            <a:pPr algn="ctr"/>
            <a:r>
              <a:rPr lang="de-DE" sz="6600" dirty="0">
                <a:solidFill>
                  <a:srgbClr val="7F7F7F"/>
                </a:solidFill>
                <a:latin typeface="Chalkboard SE Regular"/>
                <a:cs typeface="Chalkboard SE Regular"/>
              </a:rPr>
              <a:t>Video 29</a:t>
            </a:r>
          </a:p>
        </p:txBody>
      </p:sp>
      <p:pic>
        <p:nvPicPr>
          <p:cNvPr id="23" name="Bild 22" descr="Bildschirmfoto_2020-07-17_um_14-removebg-preview.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6925" y="283197"/>
            <a:ext cx="1710267" cy="1668806"/>
          </a:xfrm>
          <a:prstGeom prst="rect">
            <a:avLst/>
          </a:prstGeom>
        </p:spPr>
      </p:pic>
    </p:spTree>
    <p:extLst>
      <p:ext uri="{BB962C8B-B14F-4D97-AF65-F5344CB8AC3E}">
        <p14:creationId xmlns:p14="http://schemas.microsoft.com/office/powerpoint/2010/main" val="4036073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37506" y="244158"/>
            <a:ext cx="8633362" cy="1339850"/>
          </a:xfrm>
          <a:solidFill>
            <a:srgbClr val="B9F5F2"/>
          </a:solidFill>
        </p:spPr>
        <p:txBody>
          <a:bodyPr>
            <a:normAutofit/>
          </a:bodyPr>
          <a:lstStyle/>
          <a:p>
            <a:r>
              <a:rPr lang="de-DE" sz="3600" dirty="0">
                <a:latin typeface="Chalkboard SE" panose="03050602040202020205" pitchFamily="66" charset="77"/>
              </a:rPr>
              <a:t>Welche Kommandos brauchen wir</a:t>
            </a:r>
            <a:br>
              <a:rPr lang="de-DE" sz="3600" dirty="0">
                <a:latin typeface="Chalkboard SE" panose="03050602040202020205" pitchFamily="66" charset="77"/>
              </a:rPr>
            </a:br>
            <a:r>
              <a:rPr lang="de-DE" sz="3600" dirty="0">
                <a:latin typeface="Chalkboard SE" panose="03050602040202020205" pitchFamily="66" charset="77"/>
              </a:rPr>
              <a:t>dringend</a:t>
            </a:r>
          </a:p>
        </p:txBody>
      </p:sp>
      <p:sp>
        <p:nvSpPr>
          <p:cNvPr id="3" name="Inhaltsplatzhalter 2"/>
          <p:cNvSpPr>
            <a:spLocks noGrp="1"/>
          </p:cNvSpPr>
          <p:nvPr>
            <p:ph idx="1"/>
          </p:nvPr>
        </p:nvSpPr>
        <p:spPr/>
        <p:txBody>
          <a:bodyPr/>
          <a:lstStyle/>
          <a:p>
            <a:pPr marL="0" indent="0">
              <a:buNone/>
            </a:pPr>
            <a:r>
              <a:rPr lang="de-DE" dirty="0"/>
              <a:t>Bitte nehmt euch mal ein paar Minuten Zeit, und notiert euch, welche Kommandos für euch sehr wichtig sind, dass euer Hund diese sicher beherrscht. Schreibt dazu bitte: wichtige Kommandos.</a:t>
            </a:r>
            <a:endParaRPr lang="de-DE" i="1" dirty="0"/>
          </a:p>
          <a:p>
            <a:pPr marL="0" indent="0">
              <a:buNone/>
            </a:pPr>
            <a:endParaRPr lang="de-DE" i="1" dirty="0"/>
          </a:p>
          <a:p>
            <a:pPr marL="0" indent="0">
              <a:buNone/>
            </a:pPr>
            <a:r>
              <a:rPr lang="de-DE" sz="1600" dirty="0"/>
              <a:t>Habt ihr diese Antworten notiert, geht bitte weiter zur nächsten Frage. </a:t>
            </a:r>
          </a:p>
          <a:p>
            <a:pPr marL="0" indent="0">
              <a:buNone/>
            </a:pPr>
            <a:endParaRPr lang="de-DE" dirty="0"/>
          </a:p>
        </p:txBody>
      </p:sp>
    </p:spTree>
    <p:extLst>
      <p:ext uri="{BB962C8B-B14F-4D97-AF65-F5344CB8AC3E}">
        <p14:creationId xmlns:p14="http://schemas.microsoft.com/office/powerpoint/2010/main" val="3881666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37506" y="244158"/>
            <a:ext cx="8633362" cy="1339850"/>
          </a:xfrm>
          <a:solidFill>
            <a:srgbClr val="B9F5F2"/>
          </a:solidFill>
        </p:spPr>
        <p:txBody>
          <a:bodyPr>
            <a:normAutofit/>
          </a:bodyPr>
          <a:lstStyle/>
          <a:p>
            <a:r>
              <a:rPr lang="de-DE" sz="3600" dirty="0">
                <a:latin typeface="Chalkboard SE" panose="03050602040202020205" pitchFamily="66" charset="77"/>
              </a:rPr>
              <a:t>Welche Kommandos wären schön, dass unser Hund kann</a:t>
            </a:r>
          </a:p>
        </p:txBody>
      </p:sp>
      <p:sp>
        <p:nvSpPr>
          <p:cNvPr id="3" name="Inhaltsplatzhalter 2"/>
          <p:cNvSpPr>
            <a:spLocks noGrp="1"/>
          </p:cNvSpPr>
          <p:nvPr>
            <p:ph idx="1"/>
          </p:nvPr>
        </p:nvSpPr>
        <p:spPr/>
        <p:txBody>
          <a:bodyPr>
            <a:normAutofit/>
          </a:bodyPr>
          <a:lstStyle/>
          <a:p>
            <a:pPr marL="0" indent="0">
              <a:buNone/>
            </a:pPr>
            <a:r>
              <a:rPr lang="de-DE" dirty="0"/>
              <a:t>Bitte nehmt euch noch mal ein paar Minuten Zeit und notiert euch, welche Kommandos zwar vielleicht lustig sind, wenn euer Hund diese beherrscht, aber nicht essentiell sind.</a:t>
            </a:r>
          </a:p>
          <a:p>
            <a:pPr marL="0" indent="0">
              <a:buNone/>
            </a:pPr>
            <a:endParaRPr lang="de-DE" i="1" dirty="0"/>
          </a:p>
          <a:p>
            <a:pPr marL="0" indent="0">
              <a:buNone/>
            </a:pPr>
            <a:endParaRPr lang="de-DE" i="1" dirty="0"/>
          </a:p>
          <a:p>
            <a:pPr marL="0" indent="0">
              <a:buNone/>
            </a:pPr>
            <a:r>
              <a:rPr lang="de-DE" sz="1600" dirty="0"/>
              <a:t>Habt ihr diese Antworten notiert, geht bitte weiter zur nächsten Frage. </a:t>
            </a:r>
          </a:p>
          <a:p>
            <a:pPr marL="0" indent="0">
              <a:buNone/>
            </a:pPr>
            <a:endParaRPr lang="de-DE" dirty="0"/>
          </a:p>
        </p:txBody>
      </p:sp>
    </p:spTree>
    <p:extLst>
      <p:ext uri="{BB962C8B-B14F-4D97-AF65-F5344CB8AC3E}">
        <p14:creationId xmlns:p14="http://schemas.microsoft.com/office/powerpoint/2010/main" val="2802799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37506" y="244158"/>
            <a:ext cx="8633362" cy="1339850"/>
          </a:xfrm>
          <a:solidFill>
            <a:srgbClr val="B9F5F2"/>
          </a:solidFill>
        </p:spPr>
        <p:txBody>
          <a:bodyPr>
            <a:normAutofit/>
          </a:bodyPr>
          <a:lstStyle/>
          <a:p>
            <a:r>
              <a:rPr lang="de-DE" sz="3600" dirty="0">
                <a:latin typeface="Chalkboard SE" panose="03050602040202020205" pitchFamily="66" charset="77"/>
              </a:rPr>
              <a:t>Der Sinn von Kommandos</a:t>
            </a:r>
          </a:p>
        </p:txBody>
      </p:sp>
      <p:sp>
        <p:nvSpPr>
          <p:cNvPr id="3" name="Inhaltsplatzhalter 2"/>
          <p:cNvSpPr>
            <a:spLocks noGrp="1"/>
          </p:cNvSpPr>
          <p:nvPr>
            <p:ph idx="1"/>
          </p:nvPr>
        </p:nvSpPr>
        <p:spPr/>
        <p:txBody>
          <a:bodyPr>
            <a:normAutofit lnSpcReduction="10000"/>
          </a:bodyPr>
          <a:lstStyle/>
          <a:p>
            <a:pPr marL="0" indent="0">
              <a:buNone/>
            </a:pPr>
            <a:r>
              <a:rPr lang="de-DE" dirty="0"/>
              <a:t>Bitte nehmt euch noch mal ein paar Minuten Zeit und überlegt euch, warum diese Kommandos und in welcher Situation diese Kommandos dringend gebraucht werden. (Fällt ein Kommando eventuell als wichtig heraus, oder kommt doch noch ein neues hinzu?)</a:t>
            </a:r>
          </a:p>
          <a:p>
            <a:pPr marL="0" indent="0">
              <a:buNone/>
            </a:pPr>
            <a:endParaRPr lang="de-DE" i="1" dirty="0"/>
          </a:p>
          <a:p>
            <a:pPr marL="0" indent="0">
              <a:buNone/>
            </a:pPr>
            <a:endParaRPr lang="de-DE" i="1" dirty="0"/>
          </a:p>
          <a:p>
            <a:pPr marL="0" indent="0">
              <a:buNone/>
            </a:pPr>
            <a:r>
              <a:rPr lang="de-DE" sz="1600" dirty="0"/>
              <a:t>Habt ihr diese Antworten notiert, geht bitte weiter zur nächsten Frage. </a:t>
            </a:r>
          </a:p>
          <a:p>
            <a:pPr marL="0" indent="0">
              <a:buNone/>
            </a:pPr>
            <a:endParaRPr lang="de-DE" dirty="0"/>
          </a:p>
        </p:txBody>
      </p:sp>
    </p:spTree>
    <p:extLst>
      <p:ext uri="{BB962C8B-B14F-4D97-AF65-F5344CB8AC3E}">
        <p14:creationId xmlns:p14="http://schemas.microsoft.com/office/powerpoint/2010/main" val="818757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37506" y="244158"/>
            <a:ext cx="8633362" cy="1339850"/>
          </a:xfrm>
          <a:solidFill>
            <a:srgbClr val="B9F5F2"/>
          </a:solidFill>
        </p:spPr>
        <p:txBody>
          <a:bodyPr>
            <a:normAutofit/>
          </a:bodyPr>
          <a:lstStyle/>
          <a:p>
            <a:r>
              <a:rPr lang="de-DE" sz="3600" dirty="0">
                <a:latin typeface="Chalkboard SE" panose="03050602040202020205" pitchFamily="66" charset="77"/>
              </a:rPr>
              <a:t>Wie – Was – Wann</a:t>
            </a:r>
            <a:br>
              <a:rPr lang="de-DE" sz="3600" dirty="0">
                <a:latin typeface="Chalkboard SE" panose="03050602040202020205" pitchFamily="66" charset="77"/>
              </a:rPr>
            </a:br>
            <a:r>
              <a:rPr lang="de-DE" sz="3600" dirty="0">
                <a:latin typeface="Chalkboard SE" panose="03050602040202020205" pitchFamily="66" charset="77"/>
              </a:rPr>
              <a:t>Methode</a:t>
            </a:r>
          </a:p>
        </p:txBody>
      </p:sp>
      <p:sp>
        <p:nvSpPr>
          <p:cNvPr id="3" name="Inhaltsplatzhalter 2"/>
          <p:cNvSpPr>
            <a:spLocks noGrp="1"/>
          </p:cNvSpPr>
          <p:nvPr>
            <p:ph idx="1"/>
          </p:nvPr>
        </p:nvSpPr>
        <p:spPr/>
        <p:txBody>
          <a:bodyPr>
            <a:normAutofit/>
          </a:bodyPr>
          <a:lstStyle/>
          <a:p>
            <a:pPr marL="0" indent="0">
              <a:buNone/>
            </a:pPr>
            <a:r>
              <a:rPr lang="de-DE" dirty="0"/>
              <a:t>Überlegt euch bitte nun, wie ihr die für euch wichtigen Kommandos eurem Hund vermitteln möchtet (WIE).</a:t>
            </a:r>
          </a:p>
          <a:p>
            <a:pPr marL="0" indent="0">
              <a:buNone/>
            </a:pPr>
            <a:r>
              <a:rPr lang="de-DE" dirty="0"/>
              <a:t>Als nächstes überlegt ihr euch, oder notiert euch, was genau euer Hund dann tun muss (WAS).</a:t>
            </a:r>
          </a:p>
          <a:p>
            <a:pPr marL="0" indent="0">
              <a:buNone/>
            </a:pPr>
            <a:r>
              <a:rPr lang="de-DE" dirty="0"/>
              <a:t>Als 3. überlegt, wie schnell ihr erwartet, dass euer Hund auf euer Kommando reagieren soll (WANN).</a:t>
            </a:r>
          </a:p>
          <a:p>
            <a:pPr marL="0" indent="0">
              <a:buNone/>
            </a:pPr>
            <a:endParaRPr lang="de-DE" dirty="0"/>
          </a:p>
          <a:p>
            <a:pPr marL="0" indent="0">
              <a:buNone/>
            </a:pPr>
            <a:endParaRPr lang="de-DE" dirty="0"/>
          </a:p>
          <a:p>
            <a:pPr marL="0" indent="0">
              <a:buNone/>
            </a:pPr>
            <a:endParaRPr lang="de-DE" i="1" dirty="0"/>
          </a:p>
          <a:p>
            <a:pPr marL="0" indent="0">
              <a:buNone/>
            </a:pPr>
            <a:endParaRPr lang="de-DE" i="1" dirty="0"/>
          </a:p>
          <a:p>
            <a:pPr marL="0" indent="0">
              <a:buNone/>
            </a:pPr>
            <a:endParaRPr lang="de-DE" dirty="0"/>
          </a:p>
        </p:txBody>
      </p:sp>
    </p:spTree>
    <p:extLst>
      <p:ext uri="{BB962C8B-B14F-4D97-AF65-F5344CB8AC3E}">
        <p14:creationId xmlns:p14="http://schemas.microsoft.com/office/powerpoint/2010/main" val="2335822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37506" y="244158"/>
            <a:ext cx="8633362" cy="1339850"/>
          </a:xfrm>
          <a:solidFill>
            <a:srgbClr val="B9F5F2"/>
          </a:solidFill>
        </p:spPr>
        <p:txBody>
          <a:bodyPr>
            <a:normAutofit/>
          </a:bodyPr>
          <a:lstStyle/>
          <a:p>
            <a:r>
              <a:rPr lang="de-DE" sz="3600" dirty="0">
                <a:latin typeface="Chalkboard SE" panose="03050602040202020205" pitchFamily="66" charset="77"/>
              </a:rPr>
              <a:t>Los geht‘s</a:t>
            </a:r>
          </a:p>
        </p:txBody>
      </p:sp>
      <p:sp>
        <p:nvSpPr>
          <p:cNvPr id="3" name="Inhaltsplatzhalter 2"/>
          <p:cNvSpPr>
            <a:spLocks noGrp="1"/>
          </p:cNvSpPr>
          <p:nvPr>
            <p:ph idx="1"/>
          </p:nvPr>
        </p:nvSpPr>
        <p:spPr>
          <a:xfrm>
            <a:off x="900112" y="2002976"/>
            <a:ext cx="7345363" cy="3931920"/>
          </a:xfrm>
        </p:spPr>
        <p:txBody>
          <a:bodyPr>
            <a:normAutofit lnSpcReduction="10000"/>
          </a:bodyPr>
          <a:lstStyle/>
          <a:p>
            <a:pPr marL="0" indent="0">
              <a:buNone/>
            </a:pPr>
            <a:r>
              <a:rPr lang="de-DE" dirty="0"/>
              <a:t>Habt ihr euch zusammen überlegt, welche Kommandos für euch äußerst wichtig sind, beginnt mit eurem Hund genau diese zu üben. Als Erinnerung, damit ein Hund ein Kommando sicher beherrscht, sollte es 1000 x erfolgreich trainiert worden sein. Aber bitte </a:t>
            </a:r>
            <a:r>
              <a:rPr lang="de-DE" b="1" dirty="0"/>
              <a:t>nicht an einem Tag </a:t>
            </a:r>
            <a:r>
              <a:rPr lang="de-DE" dirty="0"/>
              <a:t>oder einer Woche, sondern </a:t>
            </a:r>
            <a:r>
              <a:rPr lang="de-DE" b="1" dirty="0"/>
              <a:t>maximal 5 Wiederholungen </a:t>
            </a:r>
            <a:r>
              <a:rPr lang="de-DE" dirty="0"/>
              <a:t>von einem Kommando und ein Üben sollte </a:t>
            </a:r>
            <a:r>
              <a:rPr lang="de-DE" b="1" dirty="0"/>
              <a:t>maximal 5 Minuten am Stück </a:t>
            </a:r>
            <a:r>
              <a:rPr lang="de-DE" dirty="0"/>
              <a:t>sein, ansonsten ist kein Hund mehr aufmerksam!!! </a:t>
            </a:r>
          </a:p>
          <a:p>
            <a:pPr marL="0" indent="0" algn="ctr">
              <a:buNone/>
            </a:pPr>
            <a:r>
              <a:rPr lang="de-DE" dirty="0">
                <a:latin typeface="Lucida Handwriting" panose="03010101010101010101" pitchFamily="66" charset="77"/>
              </a:rPr>
              <a:t>Viel Erfolg und Spaß dabei!!</a:t>
            </a:r>
          </a:p>
          <a:p>
            <a:pPr marL="0" indent="0">
              <a:buNone/>
            </a:pPr>
            <a:endParaRPr lang="de-DE" dirty="0"/>
          </a:p>
          <a:p>
            <a:pPr marL="0" indent="0">
              <a:buNone/>
            </a:pPr>
            <a:endParaRPr lang="de-DE" dirty="0"/>
          </a:p>
          <a:p>
            <a:pPr marL="0" indent="0">
              <a:buNone/>
            </a:pPr>
            <a:endParaRPr lang="de-DE" i="1" dirty="0"/>
          </a:p>
          <a:p>
            <a:pPr marL="0" indent="0">
              <a:buNone/>
            </a:pPr>
            <a:endParaRPr lang="de-DE" i="1" dirty="0"/>
          </a:p>
          <a:p>
            <a:pPr marL="0" indent="0">
              <a:buNone/>
            </a:pPr>
            <a:endParaRPr lang="de-DE" dirty="0"/>
          </a:p>
        </p:txBody>
      </p:sp>
    </p:spTree>
    <p:extLst>
      <p:ext uri="{BB962C8B-B14F-4D97-AF65-F5344CB8AC3E}">
        <p14:creationId xmlns:p14="http://schemas.microsoft.com/office/powerpoint/2010/main" val="3235827777"/>
      </p:ext>
    </p:extLst>
  </p:cSld>
  <p:clrMapOvr>
    <a:masterClrMapping/>
  </p:clrMapOvr>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heia">
  <a:themeElements>
    <a:clrScheme name="Capital">
      <a:dk1>
        <a:srgbClr val="000000"/>
      </a:dk1>
      <a:lt1>
        <a:srgbClr val="FFFFFF"/>
      </a:lt1>
      <a:dk2>
        <a:srgbClr val="6F6D5D"/>
      </a:dk2>
      <a:lt2>
        <a:srgbClr val="7C8F97"/>
      </a:lt2>
      <a:accent1>
        <a:srgbClr val="4B5A60"/>
      </a:accent1>
      <a:accent2>
        <a:srgbClr val="9C5238"/>
      </a:accent2>
      <a:accent3>
        <a:srgbClr val="504539"/>
      </a:accent3>
      <a:accent4>
        <a:srgbClr val="C1AD79"/>
      </a:accent4>
      <a:accent5>
        <a:srgbClr val="667559"/>
      </a:accent5>
      <a:accent6>
        <a:srgbClr val="BAD6AD"/>
      </a:accent6>
      <a:hlink>
        <a:srgbClr val="524A82"/>
      </a:hlink>
      <a:folHlink>
        <a:srgbClr val="8F9954"/>
      </a:folHlink>
    </a:clrScheme>
    <a:fontScheme name="Capital">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C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Theia.thmx</Template>
  <TotalTime>0</TotalTime>
  <Words>342</Words>
  <Application>Microsoft Macintosh PowerPoint</Application>
  <PresentationFormat>Bildschirmpräsentation (4:3)</PresentationFormat>
  <Paragraphs>36</Paragraphs>
  <Slides>6</Slides>
  <Notes>0</Notes>
  <HiddenSlides>0</HiddenSlides>
  <MMClips>0</MMClips>
  <ScaleCrop>false</ScaleCrop>
  <HeadingPairs>
    <vt:vector size="6" baseType="variant">
      <vt:variant>
        <vt:lpstr>Verwendete Schriftarten</vt:lpstr>
      </vt:variant>
      <vt:variant>
        <vt:i4>9</vt:i4>
      </vt:variant>
      <vt:variant>
        <vt:lpstr>Design</vt:lpstr>
      </vt:variant>
      <vt:variant>
        <vt:i4>1</vt:i4>
      </vt:variant>
      <vt:variant>
        <vt:lpstr>Folientitel</vt:lpstr>
      </vt:variant>
      <vt:variant>
        <vt:i4>6</vt:i4>
      </vt:variant>
    </vt:vector>
  </HeadingPairs>
  <TitlesOfParts>
    <vt:vector size="16" baseType="lpstr">
      <vt:lpstr>Brush Script MT</vt:lpstr>
      <vt:lpstr>Arial</vt:lpstr>
      <vt:lpstr>Avenir Light</vt:lpstr>
      <vt:lpstr>Avenir Next Regular</vt:lpstr>
      <vt:lpstr>Bradley Hand Bold</vt:lpstr>
      <vt:lpstr>Calisto MT</vt:lpstr>
      <vt:lpstr>Chalkboard SE</vt:lpstr>
      <vt:lpstr>Chalkboard SE Regular</vt:lpstr>
      <vt:lpstr>Lucida Handwriting</vt:lpstr>
      <vt:lpstr>Theia</vt:lpstr>
      <vt:lpstr>PowerPoint-Präsentation</vt:lpstr>
      <vt:lpstr>Welche Kommandos brauchen wir dringend</vt:lpstr>
      <vt:lpstr>Welche Kommandos wären schön, dass unser Hund kann</vt:lpstr>
      <vt:lpstr>Der Sinn von Kommandos</vt:lpstr>
      <vt:lpstr>Wie – Was – Wann Methode</vt:lpstr>
      <vt:lpstr>Los geht‘s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Dogsside/Dogssee/Dogssign/Dogsagree</dc:title>
  <dc:creator>Caroline</dc:creator>
  <cp:lastModifiedBy>Microsoft Office User</cp:lastModifiedBy>
  <cp:revision>79</cp:revision>
  <dcterms:created xsi:type="dcterms:W3CDTF">2020-07-07T04:48:20Z</dcterms:created>
  <dcterms:modified xsi:type="dcterms:W3CDTF">2020-11-03T11:53:42Z</dcterms:modified>
</cp:coreProperties>
</file>